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293" r:id="rId3"/>
    <p:sldId id="306" r:id="rId4"/>
    <p:sldId id="308" r:id="rId5"/>
    <p:sldId id="294" r:id="rId6"/>
    <p:sldId id="296" r:id="rId7"/>
    <p:sldId id="299" r:id="rId8"/>
    <p:sldId id="271" r:id="rId9"/>
    <p:sldId id="297" r:id="rId10"/>
    <p:sldId id="304" r:id="rId11"/>
    <p:sldId id="301" r:id="rId12"/>
    <p:sldId id="303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09" r:id="rId22"/>
    <p:sldId id="305" r:id="rId23"/>
  </p:sldIdLst>
  <p:sldSz cx="9144000" cy="5143500" type="screen16x9"/>
  <p:notesSz cx="6858000" cy="9144000"/>
  <p:embeddedFontLst>
    <p:embeddedFont>
      <p:font typeface="Kanit ExtraBold" panose="020B0604020202020204" charset="-34"/>
      <p:bold r:id="rId25"/>
      <p:boldItalic r:id="rId26"/>
    </p:embeddedFont>
    <p:embeddedFont>
      <p:font typeface="Montserrat Medium" panose="020B0604020202020204" charset="-18"/>
      <p:regular r:id="rId27"/>
      <p:bold r:id="rId28"/>
      <p:italic r:id="rId29"/>
      <p:boldItalic r:id="rId30"/>
    </p:embeddedFont>
    <p:embeddedFont>
      <p:font typeface="Montserrat" panose="020B0604020202020204" charset="-18"/>
      <p:regular r:id="rId31"/>
      <p:bold r:id="rId32"/>
      <p:italic r:id="rId33"/>
      <p:boldItalic r:id="rId34"/>
    </p:embeddedFont>
    <p:embeddedFont>
      <p:font typeface="Bebas Neue" panose="020B0604020202020204" charset="-18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66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B04B9A3-996E-4320-8F3C-80A31132C325}">
  <a:tblStyle styleId="{1B04B9A3-996E-4320-8F3C-80A31132C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08" y="-858"/>
      </p:cViewPr>
      <p:guideLst>
        <p:guide orient="horz" pos="6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063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45b3e0b5ec_2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45b3e0b5ec_2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428489" y="0"/>
            <a:ext cx="858600" cy="5143469"/>
            <a:chOff x="8428489" y="0"/>
            <a:chExt cx="858600" cy="5143469"/>
          </a:xfrm>
        </p:grpSpPr>
        <p:sp>
          <p:nvSpPr>
            <p:cNvPr id="10" name="Google Shape;10;p2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28489" y="2571596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28489" y="171435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28489" y="428610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8589201" y="1028699"/>
              <a:ext cx="537069" cy="685799"/>
              <a:chOff x="2234375" y="-1139350"/>
              <a:chExt cx="404450" cy="517975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2429025" y="-63657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4" y="1"/>
                    </a:moveTo>
                    <a:cubicBezTo>
                      <a:pt x="135" y="1"/>
                      <a:pt x="1" y="137"/>
                      <a:pt x="1" y="304"/>
                    </a:cubicBezTo>
                    <a:cubicBezTo>
                      <a:pt x="1" y="472"/>
                      <a:pt x="139" y="608"/>
                      <a:pt x="306" y="608"/>
                    </a:cubicBezTo>
                    <a:cubicBezTo>
                      <a:pt x="475" y="608"/>
                      <a:pt x="611" y="472"/>
                      <a:pt x="611" y="304"/>
                    </a:cubicBezTo>
                    <a:cubicBezTo>
                      <a:pt x="611" y="137"/>
                      <a:pt x="475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28950" y="-685225"/>
                <a:ext cx="1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2"/>
                      <a:pt x="138" y="607"/>
                      <a:pt x="307" y="607"/>
                    </a:cubicBezTo>
                    <a:cubicBezTo>
                      <a:pt x="474" y="607"/>
                      <a:pt x="609" y="472"/>
                      <a:pt x="609" y="304"/>
                    </a:cubicBezTo>
                    <a:cubicBezTo>
                      <a:pt x="609" y="136"/>
                      <a:pt x="47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72225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5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61450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03900" y="-912300"/>
                <a:ext cx="65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933" extrusionOk="0">
                    <a:moveTo>
                      <a:pt x="2281" y="1"/>
                    </a:moveTo>
                    <a:cubicBezTo>
                      <a:pt x="2204" y="1"/>
                      <a:pt x="2127" y="31"/>
                      <a:pt x="2067" y="90"/>
                    </a:cubicBezTo>
                    <a:cubicBezTo>
                      <a:pt x="1956" y="199"/>
                      <a:pt x="1690" y="326"/>
                      <a:pt x="1307" y="326"/>
                    </a:cubicBezTo>
                    <a:cubicBezTo>
                      <a:pt x="924" y="326"/>
                      <a:pt x="659" y="199"/>
                      <a:pt x="547" y="90"/>
                    </a:cubicBezTo>
                    <a:cubicBezTo>
                      <a:pt x="488" y="31"/>
                      <a:pt x="410" y="2"/>
                      <a:pt x="333" y="2"/>
                    </a:cubicBezTo>
                    <a:cubicBezTo>
                      <a:pt x="256" y="2"/>
                      <a:pt x="178" y="32"/>
                      <a:pt x="119" y="92"/>
                    </a:cubicBezTo>
                    <a:cubicBezTo>
                      <a:pt x="0" y="212"/>
                      <a:pt x="3" y="402"/>
                      <a:pt x="122" y="520"/>
                    </a:cubicBezTo>
                    <a:cubicBezTo>
                      <a:pt x="383" y="777"/>
                      <a:pt x="827" y="933"/>
                      <a:pt x="1307" y="933"/>
                    </a:cubicBezTo>
                    <a:cubicBezTo>
                      <a:pt x="1788" y="933"/>
                      <a:pt x="2233" y="779"/>
                      <a:pt x="2493" y="520"/>
                    </a:cubicBezTo>
                    <a:cubicBezTo>
                      <a:pt x="2615" y="402"/>
                      <a:pt x="2615" y="212"/>
                      <a:pt x="2497" y="92"/>
                    </a:cubicBezTo>
                    <a:cubicBezTo>
                      <a:pt x="2437" y="31"/>
                      <a:pt x="2359" y="1"/>
                      <a:pt x="2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34375" y="-1139350"/>
                <a:ext cx="4044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19" extrusionOk="0">
                    <a:moveTo>
                      <a:pt x="4241" y="3203"/>
                    </a:moveTo>
                    <a:cubicBezTo>
                      <a:pt x="4226" y="3314"/>
                      <a:pt x="4219" y="3431"/>
                      <a:pt x="4219" y="3547"/>
                    </a:cubicBezTo>
                    <a:lnTo>
                      <a:pt x="4219" y="5702"/>
                    </a:lnTo>
                    <a:cubicBezTo>
                      <a:pt x="4219" y="6119"/>
                      <a:pt x="3892" y="6460"/>
                      <a:pt x="3481" y="6484"/>
                    </a:cubicBezTo>
                    <a:lnTo>
                      <a:pt x="3128" y="4361"/>
                    </a:lnTo>
                    <a:cubicBezTo>
                      <a:pt x="3078" y="4071"/>
                      <a:pt x="3160" y="3777"/>
                      <a:pt x="3350" y="3554"/>
                    </a:cubicBezTo>
                    <a:cubicBezTo>
                      <a:pt x="3538" y="3331"/>
                      <a:pt x="3815" y="3203"/>
                      <a:pt x="4108" y="3203"/>
                    </a:cubicBezTo>
                    <a:close/>
                    <a:moveTo>
                      <a:pt x="12477" y="3288"/>
                    </a:moveTo>
                    <a:cubicBezTo>
                      <a:pt x="12885" y="3468"/>
                      <a:pt x="13128" y="3904"/>
                      <a:pt x="13051" y="4361"/>
                    </a:cubicBezTo>
                    <a:lnTo>
                      <a:pt x="12697" y="6484"/>
                    </a:lnTo>
                    <a:cubicBezTo>
                      <a:pt x="12285" y="6460"/>
                      <a:pt x="11958" y="6119"/>
                      <a:pt x="11958" y="5702"/>
                    </a:cubicBezTo>
                    <a:lnTo>
                      <a:pt x="11958" y="3781"/>
                    </a:lnTo>
                    <a:cubicBezTo>
                      <a:pt x="12157" y="3647"/>
                      <a:pt x="12333" y="3482"/>
                      <a:pt x="12477" y="3288"/>
                    </a:cubicBezTo>
                    <a:close/>
                    <a:moveTo>
                      <a:pt x="12161" y="776"/>
                    </a:moveTo>
                    <a:cubicBezTo>
                      <a:pt x="12434" y="1592"/>
                      <a:pt x="12397" y="2317"/>
                      <a:pt x="12050" y="2843"/>
                    </a:cubicBezTo>
                    <a:cubicBezTo>
                      <a:pt x="11750" y="3298"/>
                      <a:pt x="11240" y="3570"/>
                      <a:pt x="10685" y="3570"/>
                    </a:cubicBezTo>
                    <a:lnTo>
                      <a:pt x="5819" y="3570"/>
                    </a:lnTo>
                    <a:cubicBezTo>
                      <a:pt x="5650" y="3570"/>
                      <a:pt x="5515" y="3705"/>
                      <a:pt x="5515" y="3874"/>
                    </a:cubicBezTo>
                    <a:cubicBezTo>
                      <a:pt x="5515" y="4041"/>
                      <a:pt x="5650" y="4177"/>
                      <a:pt x="5819" y="4177"/>
                    </a:cubicBezTo>
                    <a:lnTo>
                      <a:pt x="10685" y="4177"/>
                    </a:lnTo>
                    <a:cubicBezTo>
                      <a:pt x="10914" y="4177"/>
                      <a:pt x="11140" y="4141"/>
                      <a:pt x="11354" y="4077"/>
                    </a:cubicBezTo>
                    <a:lnTo>
                      <a:pt x="11354" y="5705"/>
                    </a:lnTo>
                    <a:cubicBezTo>
                      <a:pt x="11354" y="5996"/>
                      <a:pt x="11443" y="6267"/>
                      <a:pt x="11597" y="6490"/>
                    </a:cubicBezTo>
                    <a:lnTo>
                      <a:pt x="11311" y="6490"/>
                    </a:lnTo>
                    <a:lnTo>
                      <a:pt x="11311" y="6469"/>
                    </a:lnTo>
                    <a:cubicBezTo>
                      <a:pt x="11311" y="6302"/>
                      <a:pt x="11176" y="6165"/>
                      <a:pt x="11007" y="6165"/>
                    </a:cubicBezTo>
                    <a:lnTo>
                      <a:pt x="8739" y="6165"/>
                    </a:lnTo>
                    <a:cubicBezTo>
                      <a:pt x="8571" y="6165"/>
                      <a:pt x="8435" y="6302"/>
                      <a:pt x="8435" y="6469"/>
                    </a:cubicBezTo>
                    <a:lnTo>
                      <a:pt x="8435" y="6554"/>
                    </a:lnTo>
                    <a:cubicBezTo>
                      <a:pt x="8328" y="6512"/>
                      <a:pt x="8212" y="6490"/>
                      <a:pt x="8091" y="6490"/>
                    </a:cubicBezTo>
                    <a:cubicBezTo>
                      <a:pt x="7970" y="6490"/>
                      <a:pt x="7852" y="6513"/>
                      <a:pt x="7745" y="6554"/>
                    </a:cubicBezTo>
                    <a:lnTo>
                      <a:pt x="7745" y="6469"/>
                    </a:lnTo>
                    <a:cubicBezTo>
                      <a:pt x="7745" y="6302"/>
                      <a:pt x="7610" y="6165"/>
                      <a:pt x="7443" y="6165"/>
                    </a:cubicBezTo>
                    <a:lnTo>
                      <a:pt x="5172" y="6165"/>
                    </a:lnTo>
                    <a:cubicBezTo>
                      <a:pt x="5005" y="6165"/>
                      <a:pt x="4869" y="6302"/>
                      <a:pt x="4869" y="6469"/>
                    </a:cubicBezTo>
                    <a:lnTo>
                      <a:pt x="4869" y="6490"/>
                    </a:lnTo>
                    <a:lnTo>
                      <a:pt x="4583" y="6490"/>
                    </a:lnTo>
                    <a:cubicBezTo>
                      <a:pt x="4735" y="6263"/>
                      <a:pt x="4826" y="5995"/>
                      <a:pt x="4826" y="5703"/>
                    </a:cubicBezTo>
                    <a:lnTo>
                      <a:pt x="4826" y="3548"/>
                    </a:lnTo>
                    <a:cubicBezTo>
                      <a:pt x="4826" y="2284"/>
                      <a:pt x="5855" y="1257"/>
                      <a:pt x="7116" y="1257"/>
                    </a:cubicBezTo>
                    <a:lnTo>
                      <a:pt x="10035" y="1257"/>
                    </a:lnTo>
                    <a:cubicBezTo>
                      <a:pt x="11100" y="1257"/>
                      <a:pt x="11784" y="987"/>
                      <a:pt x="12161" y="776"/>
                    </a:cubicBezTo>
                    <a:close/>
                    <a:moveTo>
                      <a:pt x="7138" y="6770"/>
                    </a:moveTo>
                    <a:lnTo>
                      <a:pt x="7138" y="7440"/>
                    </a:lnTo>
                    <a:lnTo>
                      <a:pt x="7137" y="7440"/>
                    </a:lnTo>
                    <a:cubicBezTo>
                      <a:pt x="7137" y="7631"/>
                      <a:pt x="6983" y="7787"/>
                      <a:pt x="6793" y="7787"/>
                    </a:cubicBezTo>
                    <a:lnTo>
                      <a:pt x="5820" y="7787"/>
                    </a:lnTo>
                    <a:cubicBezTo>
                      <a:pt x="5630" y="7787"/>
                      <a:pt x="5476" y="7631"/>
                      <a:pt x="5476" y="7440"/>
                    </a:cubicBezTo>
                    <a:lnTo>
                      <a:pt x="5476" y="6770"/>
                    </a:lnTo>
                    <a:lnTo>
                      <a:pt x="6004" y="6770"/>
                    </a:lnTo>
                    <a:lnTo>
                      <a:pt x="6004" y="7117"/>
                    </a:lnTo>
                    <a:cubicBezTo>
                      <a:pt x="6004" y="7284"/>
                      <a:pt x="6139" y="7420"/>
                      <a:pt x="6307" y="7420"/>
                    </a:cubicBezTo>
                    <a:cubicBezTo>
                      <a:pt x="6476" y="7420"/>
                      <a:pt x="6611" y="7284"/>
                      <a:pt x="6611" y="7117"/>
                    </a:cubicBezTo>
                    <a:lnTo>
                      <a:pt x="6611" y="6770"/>
                    </a:lnTo>
                    <a:close/>
                    <a:moveTo>
                      <a:pt x="10705" y="6770"/>
                    </a:moveTo>
                    <a:lnTo>
                      <a:pt x="10705" y="7440"/>
                    </a:lnTo>
                    <a:lnTo>
                      <a:pt x="10706" y="7440"/>
                    </a:lnTo>
                    <a:cubicBezTo>
                      <a:pt x="10706" y="7631"/>
                      <a:pt x="10550" y="7787"/>
                      <a:pt x="10360" y="7787"/>
                    </a:cubicBezTo>
                    <a:lnTo>
                      <a:pt x="9386" y="7787"/>
                    </a:lnTo>
                    <a:cubicBezTo>
                      <a:pt x="9196" y="7787"/>
                      <a:pt x="9041" y="7631"/>
                      <a:pt x="9041" y="7440"/>
                    </a:cubicBezTo>
                    <a:lnTo>
                      <a:pt x="9041" y="6770"/>
                    </a:lnTo>
                    <a:lnTo>
                      <a:pt x="9569" y="6770"/>
                    </a:lnTo>
                    <a:lnTo>
                      <a:pt x="9569" y="7117"/>
                    </a:lnTo>
                    <a:cubicBezTo>
                      <a:pt x="9569" y="7284"/>
                      <a:pt x="9705" y="7420"/>
                      <a:pt x="9872" y="7420"/>
                    </a:cubicBezTo>
                    <a:cubicBezTo>
                      <a:pt x="10040" y="7420"/>
                      <a:pt x="10176" y="7284"/>
                      <a:pt x="10176" y="7117"/>
                    </a:cubicBezTo>
                    <a:lnTo>
                      <a:pt x="10176" y="6770"/>
                    </a:lnTo>
                    <a:close/>
                    <a:moveTo>
                      <a:pt x="12792" y="7096"/>
                    </a:moveTo>
                    <a:cubicBezTo>
                      <a:pt x="12935" y="7096"/>
                      <a:pt x="13074" y="7156"/>
                      <a:pt x="13170" y="7263"/>
                    </a:cubicBezTo>
                    <a:cubicBezTo>
                      <a:pt x="13267" y="7368"/>
                      <a:pt x="13312" y="7510"/>
                      <a:pt x="13298" y="7656"/>
                    </a:cubicBezTo>
                    <a:cubicBezTo>
                      <a:pt x="13274" y="7911"/>
                      <a:pt x="13030" y="8111"/>
                      <a:pt x="12747" y="8111"/>
                    </a:cubicBezTo>
                    <a:lnTo>
                      <a:pt x="12591" y="8111"/>
                    </a:lnTo>
                    <a:cubicBezTo>
                      <a:pt x="12604" y="7997"/>
                      <a:pt x="12611" y="7883"/>
                      <a:pt x="12611" y="7765"/>
                    </a:cubicBezTo>
                    <a:lnTo>
                      <a:pt x="12611" y="7096"/>
                    </a:lnTo>
                    <a:close/>
                    <a:moveTo>
                      <a:pt x="10056" y="12158"/>
                    </a:moveTo>
                    <a:lnTo>
                      <a:pt x="10056" y="13137"/>
                    </a:lnTo>
                    <a:lnTo>
                      <a:pt x="8090" y="14229"/>
                    </a:lnTo>
                    <a:lnTo>
                      <a:pt x="6122" y="13137"/>
                    </a:lnTo>
                    <a:lnTo>
                      <a:pt x="6122" y="12158"/>
                    </a:lnTo>
                    <a:cubicBezTo>
                      <a:pt x="6716" y="12447"/>
                      <a:pt x="7384" y="12608"/>
                      <a:pt x="8090" y="12608"/>
                    </a:cubicBezTo>
                    <a:cubicBezTo>
                      <a:pt x="8775" y="12608"/>
                      <a:pt x="9446" y="12453"/>
                      <a:pt x="10056" y="12158"/>
                    </a:cubicBezTo>
                    <a:close/>
                    <a:moveTo>
                      <a:pt x="10871" y="13380"/>
                    </a:moveTo>
                    <a:cubicBezTo>
                      <a:pt x="10873" y="13380"/>
                      <a:pt x="10875" y="13381"/>
                      <a:pt x="10877" y="13381"/>
                    </a:cubicBezTo>
                    <a:cubicBezTo>
                      <a:pt x="10886" y="13385"/>
                      <a:pt x="10887" y="13390"/>
                      <a:pt x="10890" y="13392"/>
                    </a:cubicBezTo>
                    <a:lnTo>
                      <a:pt x="11280" y="14174"/>
                    </a:lnTo>
                    <a:lnTo>
                      <a:pt x="9699" y="15530"/>
                    </a:lnTo>
                    <a:cubicBezTo>
                      <a:pt x="9635" y="15584"/>
                      <a:pt x="9556" y="15615"/>
                      <a:pt x="9473" y="15615"/>
                    </a:cubicBezTo>
                    <a:cubicBezTo>
                      <a:pt x="9463" y="15615"/>
                      <a:pt x="9452" y="15614"/>
                      <a:pt x="9442" y="15613"/>
                    </a:cubicBezTo>
                    <a:cubicBezTo>
                      <a:pt x="9348" y="15603"/>
                      <a:pt x="9264" y="15559"/>
                      <a:pt x="9205" y="15485"/>
                    </a:cubicBezTo>
                    <a:lnTo>
                      <a:pt x="8551" y="14666"/>
                    </a:lnTo>
                    <a:lnTo>
                      <a:pt x="10862" y="13382"/>
                    </a:lnTo>
                    <a:cubicBezTo>
                      <a:pt x="10863" y="13381"/>
                      <a:pt x="10866" y="13380"/>
                      <a:pt x="10871" y="13380"/>
                    </a:cubicBezTo>
                    <a:close/>
                    <a:moveTo>
                      <a:pt x="5310" y="13382"/>
                    </a:moveTo>
                    <a:cubicBezTo>
                      <a:pt x="5315" y="13382"/>
                      <a:pt x="5318" y="13383"/>
                      <a:pt x="5320" y="13385"/>
                    </a:cubicBezTo>
                    <a:lnTo>
                      <a:pt x="7630" y="14668"/>
                    </a:lnTo>
                    <a:lnTo>
                      <a:pt x="6976" y="15485"/>
                    </a:lnTo>
                    <a:cubicBezTo>
                      <a:pt x="6916" y="15557"/>
                      <a:pt x="6833" y="15603"/>
                      <a:pt x="6737" y="15613"/>
                    </a:cubicBezTo>
                    <a:cubicBezTo>
                      <a:pt x="6726" y="15614"/>
                      <a:pt x="6715" y="15615"/>
                      <a:pt x="6704" y="15615"/>
                    </a:cubicBezTo>
                    <a:cubicBezTo>
                      <a:pt x="6622" y="15615"/>
                      <a:pt x="6543" y="15586"/>
                      <a:pt x="6480" y="15530"/>
                    </a:cubicBezTo>
                    <a:lnTo>
                      <a:pt x="4900" y="14175"/>
                    </a:lnTo>
                    <a:lnTo>
                      <a:pt x="5292" y="13394"/>
                    </a:lnTo>
                    <a:cubicBezTo>
                      <a:pt x="5292" y="13392"/>
                      <a:pt x="5295" y="13387"/>
                      <a:pt x="5303" y="13382"/>
                    </a:cubicBezTo>
                    <a:cubicBezTo>
                      <a:pt x="5306" y="13382"/>
                      <a:pt x="5308" y="13382"/>
                      <a:pt x="5310" y="13382"/>
                    </a:cubicBezTo>
                    <a:close/>
                    <a:moveTo>
                      <a:pt x="12306" y="0"/>
                    </a:moveTo>
                    <a:cubicBezTo>
                      <a:pt x="12227" y="0"/>
                      <a:pt x="12151" y="32"/>
                      <a:pt x="12094" y="89"/>
                    </a:cubicBezTo>
                    <a:cubicBezTo>
                      <a:pt x="12093" y="91"/>
                      <a:pt x="11944" y="229"/>
                      <a:pt x="11620" y="369"/>
                    </a:cubicBezTo>
                    <a:cubicBezTo>
                      <a:pt x="11319" y="498"/>
                      <a:pt x="10799" y="650"/>
                      <a:pt x="10035" y="650"/>
                    </a:cubicBezTo>
                    <a:lnTo>
                      <a:pt x="7116" y="650"/>
                    </a:lnTo>
                    <a:cubicBezTo>
                      <a:pt x="5852" y="650"/>
                      <a:pt x="4773" y="1464"/>
                      <a:pt x="4379" y="2597"/>
                    </a:cubicBezTo>
                    <a:lnTo>
                      <a:pt x="4106" y="2597"/>
                    </a:lnTo>
                    <a:cubicBezTo>
                      <a:pt x="3635" y="2597"/>
                      <a:pt x="3190" y="2804"/>
                      <a:pt x="2885" y="3163"/>
                    </a:cubicBezTo>
                    <a:cubicBezTo>
                      <a:pt x="2580" y="3521"/>
                      <a:pt x="2450" y="3997"/>
                      <a:pt x="2528" y="4461"/>
                    </a:cubicBezTo>
                    <a:lnTo>
                      <a:pt x="2887" y="6620"/>
                    </a:lnTo>
                    <a:cubicBezTo>
                      <a:pt x="2554" y="6791"/>
                      <a:pt x="2314" y="7113"/>
                      <a:pt x="2276" y="7488"/>
                    </a:cubicBezTo>
                    <a:cubicBezTo>
                      <a:pt x="2244" y="7803"/>
                      <a:pt x="2347" y="8117"/>
                      <a:pt x="2558" y="8348"/>
                    </a:cubicBezTo>
                    <a:cubicBezTo>
                      <a:pt x="2768" y="8582"/>
                      <a:pt x="3071" y="8717"/>
                      <a:pt x="3385" y="8717"/>
                    </a:cubicBezTo>
                    <a:lnTo>
                      <a:pt x="3611" y="8717"/>
                    </a:lnTo>
                    <a:cubicBezTo>
                      <a:pt x="3788" y="9991"/>
                      <a:pt x="4502" y="11097"/>
                      <a:pt x="5515" y="11801"/>
                    </a:cubicBezTo>
                    <a:lnTo>
                      <a:pt x="5515" y="12810"/>
                    </a:lnTo>
                    <a:cubicBezTo>
                      <a:pt x="5448" y="12787"/>
                      <a:pt x="5378" y="12776"/>
                      <a:pt x="5307" y="12776"/>
                    </a:cubicBezTo>
                    <a:cubicBezTo>
                      <a:pt x="5245" y="12776"/>
                      <a:pt x="5182" y="12784"/>
                      <a:pt x="5122" y="12803"/>
                    </a:cubicBezTo>
                    <a:cubicBezTo>
                      <a:pt x="4959" y="12853"/>
                      <a:pt x="4822" y="12968"/>
                      <a:pt x="4745" y="13122"/>
                    </a:cubicBezTo>
                    <a:lnTo>
                      <a:pt x="4274" y="14065"/>
                    </a:lnTo>
                    <a:lnTo>
                      <a:pt x="1614" y="14846"/>
                    </a:lnTo>
                    <a:cubicBezTo>
                      <a:pt x="662" y="15128"/>
                      <a:pt x="0" y="16014"/>
                      <a:pt x="0" y="17006"/>
                    </a:cubicBezTo>
                    <a:lnTo>
                      <a:pt x="0" y="20415"/>
                    </a:lnTo>
                    <a:cubicBezTo>
                      <a:pt x="0" y="20583"/>
                      <a:pt x="136" y="20719"/>
                      <a:pt x="303" y="20719"/>
                    </a:cubicBezTo>
                    <a:cubicBezTo>
                      <a:pt x="472" y="20719"/>
                      <a:pt x="607" y="20583"/>
                      <a:pt x="607" y="20415"/>
                    </a:cubicBezTo>
                    <a:lnTo>
                      <a:pt x="607" y="17006"/>
                    </a:lnTo>
                    <a:cubicBezTo>
                      <a:pt x="607" y="16282"/>
                      <a:pt x="1093" y="15632"/>
                      <a:pt x="1787" y="15429"/>
                    </a:cubicBezTo>
                    <a:lnTo>
                      <a:pt x="4235" y="14708"/>
                    </a:lnTo>
                    <a:lnTo>
                      <a:pt x="5196" y="20463"/>
                    </a:lnTo>
                    <a:cubicBezTo>
                      <a:pt x="5222" y="20612"/>
                      <a:pt x="5350" y="20716"/>
                      <a:pt x="5495" y="20716"/>
                    </a:cubicBezTo>
                    <a:cubicBezTo>
                      <a:pt x="5510" y="20716"/>
                      <a:pt x="5529" y="20715"/>
                      <a:pt x="5545" y="20713"/>
                    </a:cubicBezTo>
                    <a:cubicBezTo>
                      <a:pt x="5709" y="20685"/>
                      <a:pt x="5822" y="20529"/>
                      <a:pt x="5793" y="20365"/>
                    </a:cubicBezTo>
                    <a:lnTo>
                      <a:pt x="4892" y="14972"/>
                    </a:lnTo>
                    <a:lnTo>
                      <a:pt x="6080" y="15992"/>
                    </a:lnTo>
                    <a:cubicBezTo>
                      <a:pt x="6256" y="16142"/>
                      <a:pt x="6471" y="16220"/>
                      <a:pt x="6699" y="16220"/>
                    </a:cubicBezTo>
                    <a:cubicBezTo>
                      <a:pt x="6729" y="16220"/>
                      <a:pt x="6759" y="16217"/>
                      <a:pt x="6789" y="16216"/>
                    </a:cubicBezTo>
                    <a:cubicBezTo>
                      <a:pt x="7048" y="16192"/>
                      <a:pt x="7281" y="16066"/>
                      <a:pt x="7444" y="15863"/>
                    </a:cubicBezTo>
                    <a:lnTo>
                      <a:pt x="7781" y="15442"/>
                    </a:lnTo>
                    <a:lnTo>
                      <a:pt x="7781" y="16846"/>
                    </a:lnTo>
                    <a:cubicBezTo>
                      <a:pt x="7781" y="17014"/>
                      <a:pt x="7917" y="17150"/>
                      <a:pt x="8085" y="17150"/>
                    </a:cubicBezTo>
                    <a:cubicBezTo>
                      <a:pt x="8252" y="17150"/>
                      <a:pt x="8388" y="17014"/>
                      <a:pt x="8388" y="16846"/>
                    </a:cubicBezTo>
                    <a:lnTo>
                      <a:pt x="8388" y="15442"/>
                    </a:lnTo>
                    <a:lnTo>
                      <a:pt x="8727" y="15863"/>
                    </a:lnTo>
                    <a:cubicBezTo>
                      <a:pt x="8888" y="16066"/>
                      <a:pt x="9121" y="16192"/>
                      <a:pt x="9381" y="16216"/>
                    </a:cubicBezTo>
                    <a:cubicBezTo>
                      <a:pt x="9412" y="16220"/>
                      <a:pt x="9442" y="16220"/>
                      <a:pt x="9472" y="16220"/>
                    </a:cubicBezTo>
                    <a:cubicBezTo>
                      <a:pt x="9699" y="16220"/>
                      <a:pt x="9915" y="16139"/>
                      <a:pt x="10090" y="15992"/>
                    </a:cubicBezTo>
                    <a:lnTo>
                      <a:pt x="11284" y="14968"/>
                    </a:lnTo>
                    <a:lnTo>
                      <a:pt x="11284" y="14968"/>
                    </a:lnTo>
                    <a:lnTo>
                      <a:pt x="10380" y="20365"/>
                    </a:lnTo>
                    <a:cubicBezTo>
                      <a:pt x="10355" y="20529"/>
                      <a:pt x="10465" y="20686"/>
                      <a:pt x="10630" y="20713"/>
                    </a:cubicBezTo>
                    <a:cubicBezTo>
                      <a:pt x="10649" y="20716"/>
                      <a:pt x="10665" y="20716"/>
                      <a:pt x="10680" y="20716"/>
                    </a:cubicBezTo>
                    <a:cubicBezTo>
                      <a:pt x="10827" y="20716"/>
                      <a:pt x="10956" y="20612"/>
                      <a:pt x="10980" y="20463"/>
                    </a:cubicBezTo>
                    <a:lnTo>
                      <a:pt x="11943" y="14708"/>
                    </a:lnTo>
                    <a:lnTo>
                      <a:pt x="14389" y="15428"/>
                    </a:lnTo>
                    <a:cubicBezTo>
                      <a:pt x="15083" y="15630"/>
                      <a:pt x="15569" y="16279"/>
                      <a:pt x="15569" y="17003"/>
                    </a:cubicBezTo>
                    <a:lnTo>
                      <a:pt x="15569" y="20413"/>
                    </a:lnTo>
                    <a:cubicBezTo>
                      <a:pt x="15569" y="20580"/>
                      <a:pt x="15705" y="20716"/>
                      <a:pt x="15872" y="20716"/>
                    </a:cubicBezTo>
                    <a:cubicBezTo>
                      <a:pt x="16040" y="20716"/>
                      <a:pt x="16176" y="20580"/>
                      <a:pt x="16176" y="20413"/>
                    </a:cubicBezTo>
                    <a:lnTo>
                      <a:pt x="16176" y="17003"/>
                    </a:lnTo>
                    <a:cubicBezTo>
                      <a:pt x="16177" y="16014"/>
                      <a:pt x="15513" y="15128"/>
                      <a:pt x="14562" y="14846"/>
                    </a:cubicBezTo>
                    <a:lnTo>
                      <a:pt x="11903" y="14065"/>
                    </a:lnTo>
                    <a:lnTo>
                      <a:pt x="11431" y="13122"/>
                    </a:lnTo>
                    <a:cubicBezTo>
                      <a:pt x="11356" y="12968"/>
                      <a:pt x="11219" y="12853"/>
                      <a:pt x="11056" y="12803"/>
                    </a:cubicBezTo>
                    <a:cubicBezTo>
                      <a:pt x="10996" y="12784"/>
                      <a:pt x="10933" y="12776"/>
                      <a:pt x="10871" y="12776"/>
                    </a:cubicBezTo>
                    <a:cubicBezTo>
                      <a:pt x="10801" y="12776"/>
                      <a:pt x="10731" y="12787"/>
                      <a:pt x="10663" y="12810"/>
                    </a:cubicBezTo>
                    <a:lnTo>
                      <a:pt x="10663" y="11657"/>
                    </a:lnTo>
                    <a:lnTo>
                      <a:pt x="10663" y="11653"/>
                    </a:lnTo>
                    <a:cubicBezTo>
                      <a:pt x="10665" y="11594"/>
                      <a:pt x="10649" y="11533"/>
                      <a:pt x="10615" y="11480"/>
                    </a:cubicBezTo>
                    <a:cubicBezTo>
                      <a:pt x="10557" y="11390"/>
                      <a:pt x="10459" y="11340"/>
                      <a:pt x="10359" y="11340"/>
                    </a:cubicBezTo>
                    <a:cubicBezTo>
                      <a:pt x="10303" y="11340"/>
                      <a:pt x="10247" y="11356"/>
                      <a:pt x="10196" y="11389"/>
                    </a:cubicBezTo>
                    <a:cubicBezTo>
                      <a:pt x="9568" y="11793"/>
                      <a:pt x="8839" y="12004"/>
                      <a:pt x="8090" y="12004"/>
                    </a:cubicBezTo>
                    <a:cubicBezTo>
                      <a:pt x="5930" y="12004"/>
                      <a:pt x="4176" y="10250"/>
                      <a:pt x="4176" y="8091"/>
                    </a:cubicBezTo>
                    <a:cubicBezTo>
                      <a:pt x="4176" y="7924"/>
                      <a:pt x="4041" y="7788"/>
                      <a:pt x="3872" y="7788"/>
                    </a:cubicBezTo>
                    <a:cubicBezTo>
                      <a:pt x="3705" y="7788"/>
                      <a:pt x="3569" y="7924"/>
                      <a:pt x="3569" y="8091"/>
                    </a:cubicBezTo>
                    <a:lnTo>
                      <a:pt x="3569" y="8113"/>
                    </a:lnTo>
                    <a:lnTo>
                      <a:pt x="3387" y="8113"/>
                    </a:lnTo>
                    <a:cubicBezTo>
                      <a:pt x="3244" y="8113"/>
                      <a:pt x="3107" y="8053"/>
                      <a:pt x="3010" y="7945"/>
                    </a:cubicBezTo>
                    <a:cubicBezTo>
                      <a:pt x="2912" y="7838"/>
                      <a:pt x="2867" y="7697"/>
                      <a:pt x="2881" y="7551"/>
                    </a:cubicBezTo>
                    <a:cubicBezTo>
                      <a:pt x="2907" y="7297"/>
                      <a:pt x="3150" y="7097"/>
                      <a:pt x="3434" y="7097"/>
                    </a:cubicBezTo>
                    <a:lnTo>
                      <a:pt x="4869" y="7097"/>
                    </a:lnTo>
                    <a:lnTo>
                      <a:pt x="4869" y="7444"/>
                    </a:lnTo>
                    <a:cubicBezTo>
                      <a:pt x="4869" y="7968"/>
                      <a:pt x="5295" y="8395"/>
                      <a:pt x="5820" y="8395"/>
                    </a:cubicBezTo>
                    <a:lnTo>
                      <a:pt x="6793" y="8395"/>
                    </a:lnTo>
                    <a:cubicBezTo>
                      <a:pt x="7318" y="8395"/>
                      <a:pt x="7744" y="7968"/>
                      <a:pt x="7744" y="7444"/>
                    </a:cubicBezTo>
                    <a:cubicBezTo>
                      <a:pt x="7744" y="7253"/>
                      <a:pt x="7900" y="7097"/>
                      <a:pt x="8090" y="7097"/>
                    </a:cubicBezTo>
                    <a:cubicBezTo>
                      <a:pt x="8280" y="7097"/>
                      <a:pt x="8434" y="7253"/>
                      <a:pt x="8434" y="7444"/>
                    </a:cubicBezTo>
                    <a:cubicBezTo>
                      <a:pt x="8434" y="7968"/>
                      <a:pt x="8861" y="8395"/>
                      <a:pt x="9386" y="8395"/>
                    </a:cubicBezTo>
                    <a:lnTo>
                      <a:pt x="10360" y="8395"/>
                    </a:lnTo>
                    <a:cubicBezTo>
                      <a:pt x="10884" y="8395"/>
                      <a:pt x="11313" y="7968"/>
                      <a:pt x="11313" y="7444"/>
                    </a:cubicBezTo>
                    <a:lnTo>
                      <a:pt x="11313" y="7097"/>
                    </a:lnTo>
                    <a:lnTo>
                      <a:pt x="12004" y="7097"/>
                    </a:lnTo>
                    <a:lnTo>
                      <a:pt x="12004" y="7767"/>
                    </a:lnTo>
                    <a:cubicBezTo>
                      <a:pt x="12004" y="9209"/>
                      <a:pt x="10829" y="10382"/>
                      <a:pt x="9389" y="10382"/>
                    </a:cubicBezTo>
                    <a:lnTo>
                      <a:pt x="9064" y="10382"/>
                    </a:lnTo>
                    <a:cubicBezTo>
                      <a:pt x="8896" y="10382"/>
                      <a:pt x="8761" y="10518"/>
                      <a:pt x="8761" y="10686"/>
                    </a:cubicBezTo>
                    <a:cubicBezTo>
                      <a:pt x="8761" y="10853"/>
                      <a:pt x="8896" y="10989"/>
                      <a:pt x="9064" y="10989"/>
                    </a:cubicBezTo>
                    <a:lnTo>
                      <a:pt x="9389" y="10989"/>
                    </a:lnTo>
                    <a:cubicBezTo>
                      <a:pt x="10834" y="10989"/>
                      <a:pt x="12060" y="10032"/>
                      <a:pt x="12468" y="8718"/>
                    </a:cubicBezTo>
                    <a:lnTo>
                      <a:pt x="12748" y="8718"/>
                    </a:lnTo>
                    <a:cubicBezTo>
                      <a:pt x="13339" y="8718"/>
                      <a:pt x="13848" y="8280"/>
                      <a:pt x="13904" y="7717"/>
                    </a:cubicBezTo>
                    <a:cubicBezTo>
                      <a:pt x="13935" y="7403"/>
                      <a:pt x="13832" y="7089"/>
                      <a:pt x="13621" y="6856"/>
                    </a:cubicBezTo>
                    <a:cubicBezTo>
                      <a:pt x="13528" y="6753"/>
                      <a:pt x="13418" y="6669"/>
                      <a:pt x="13295" y="6609"/>
                    </a:cubicBezTo>
                    <a:lnTo>
                      <a:pt x="13652" y="4461"/>
                    </a:lnTo>
                    <a:cubicBezTo>
                      <a:pt x="13771" y="3745"/>
                      <a:pt x="13404" y="3061"/>
                      <a:pt x="12775" y="2757"/>
                    </a:cubicBezTo>
                    <a:cubicBezTo>
                      <a:pt x="13058" y="2036"/>
                      <a:pt x="12997" y="1142"/>
                      <a:pt x="12585" y="186"/>
                    </a:cubicBezTo>
                    <a:cubicBezTo>
                      <a:pt x="12547" y="93"/>
                      <a:pt x="12464" y="26"/>
                      <a:pt x="12365" y="6"/>
                    </a:cubicBezTo>
                    <a:cubicBezTo>
                      <a:pt x="12346" y="2"/>
                      <a:pt x="12326" y="0"/>
                      <a:pt x="1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8589202" y="3600363"/>
              <a:ext cx="537069" cy="685828"/>
              <a:chOff x="4992325" y="-2381725"/>
              <a:chExt cx="404450" cy="51807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51707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992325" y="-2381725"/>
                <a:ext cx="4044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23" extrusionOk="0">
                    <a:moveTo>
                      <a:pt x="9382" y="607"/>
                    </a:moveTo>
                    <a:cubicBezTo>
                      <a:pt x="11360" y="607"/>
                      <a:pt x="12970" y="2217"/>
                      <a:pt x="12970" y="4198"/>
                    </a:cubicBezTo>
                    <a:lnTo>
                      <a:pt x="12970" y="6504"/>
                    </a:lnTo>
                    <a:cubicBezTo>
                      <a:pt x="12911" y="6493"/>
                      <a:pt x="12850" y="6490"/>
                      <a:pt x="12790" y="6490"/>
                    </a:cubicBezTo>
                    <a:lnTo>
                      <a:pt x="12303" y="6490"/>
                    </a:lnTo>
                    <a:cubicBezTo>
                      <a:pt x="12113" y="6490"/>
                      <a:pt x="11957" y="6334"/>
                      <a:pt x="11957" y="6143"/>
                    </a:cubicBezTo>
                    <a:lnTo>
                      <a:pt x="11956" y="5324"/>
                    </a:lnTo>
                    <a:cubicBezTo>
                      <a:pt x="11954" y="4715"/>
                      <a:pt x="11519" y="4188"/>
                      <a:pt x="10919" y="4073"/>
                    </a:cubicBezTo>
                    <a:lnTo>
                      <a:pt x="5666" y="3074"/>
                    </a:lnTo>
                    <a:cubicBezTo>
                      <a:pt x="5606" y="3062"/>
                      <a:pt x="5546" y="3057"/>
                      <a:pt x="5487" y="3057"/>
                    </a:cubicBezTo>
                    <a:cubicBezTo>
                      <a:pt x="5267" y="3057"/>
                      <a:pt x="5054" y="3133"/>
                      <a:pt x="4881" y="3276"/>
                    </a:cubicBezTo>
                    <a:cubicBezTo>
                      <a:pt x="4662" y="3458"/>
                      <a:pt x="4536" y="3723"/>
                      <a:pt x="4536" y="4009"/>
                    </a:cubicBezTo>
                    <a:lnTo>
                      <a:pt x="4536" y="5172"/>
                    </a:lnTo>
                    <a:cubicBezTo>
                      <a:pt x="4536" y="5898"/>
                      <a:pt x="3945" y="6490"/>
                      <a:pt x="3217" y="6490"/>
                    </a:cubicBezTo>
                    <a:cubicBezTo>
                      <a:pt x="3210" y="6490"/>
                      <a:pt x="3202" y="6490"/>
                      <a:pt x="3195" y="6491"/>
                    </a:cubicBezTo>
                    <a:lnTo>
                      <a:pt x="3195" y="3225"/>
                    </a:lnTo>
                    <a:cubicBezTo>
                      <a:pt x="3198" y="2230"/>
                      <a:pt x="3938" y="1407"/>
                      <a:pt x="4895" y="1274"/>
                    </a:cubicBezTo>
                    <a:lnTo>
                      <a:pt x="4895" y="1274"/>
                    </a:lnTo>
                    <a:cubicBezTo>
                      <a:pt x="4873" y="1380"/>
                      <a:pt x="4862" y="1488"/>
                      <a:pt x="4862" y="1601"/>
                    </a:cubicBezTo>
                    <a:cubicBezTo>
                      <a:pt x="4862" y="1770"/>
                      <a:pt x="4998" y="1905"/>
                      <a:pt x="5165" y="1905"/>
                    </a:cubicBezTo>
                    <a:cubicBezTo>
                      <a:pt x="5332" y="1905"/>
                      <a:pt x="5469" y="1770"/>
                      <a:pt x="5469" y="1601"/>
                    </a:cubicBezTo>
                    <a:cubicBezTo>
                      <a:pt x="5469" y="1053"/>
                      <a:pt x="5915" y="607"/>
                      <a:pt x="6463" y="607"/>
                    </a:cubicBezTo>
                    <a:close/>
                    <a:moveTo>
                      <a:pt x="5490" y="3664"/>
                    </a:moveTo>
                    <a:cubicBezTo>
                      <a:pt x="5512" y="3664"/>
                      <a:pt x="5534" y="3666"/>
                      <a:pt x="5556" y="3671"/>
                    </a:cubicBezTo>
                    <a:lnTo>
                      <a:pt x="10807" y="4670"/>
                    </a:lnTo>
                    <a:cubicBezTo>
                      <a:pt x="11122" y="4730"/>
                      <a:pt x="11353" y="5006"/>
                      <a:pt x="11353" y="5327"/>
                    </a:cubicBezTo>
                    <a:lnTo>
                      <a:pt x="11354" y="6144"/>
                    </a:lnTo>
                    <a:cubicBezTo>
                      <a:pt x="11354" y="6266"/>
                      <a:pt x="11377" y="6384"/>
                      <a:pt x="11419" y="6491"/>
                    </a:cubicBezTo>
                    <a:lnTo>
                      <a:pt x="11307" y="6491"/>
                    </a:lnTo>
                    <a:lnTo>
                      <a:pt x="11307" y="6470"/>
                    </a:lnTo>
                    <a:cubicBezTo>
                      <a:pt x="11307" y="6300"/>
                      <a:pt x="11172" y="6164"/>
                      <a:pt x="11004" y="6164"/>
                    </a:cubicBezTo>
                    <a:lnTo>
                      <a:pt x="8734" y="6164"/>
                    </a:lnTo>
                    <a:cubicBezTo>
                      <a:pt x="8565" y="6164"/>
                      <a:pt x="8429" y="6300"/>
                      <a:pt x="8429" y="6468"/>
                    </a:cubicBezTo>
                    <a:lnTo>
                      <a:pt x="8429" y="6554"/>
                    </a:lnTo>
                    <a:cubicBezTo>
                      <a:pt x="8322" y="6513"/>
                      <a:pt x="8207" y="6490"/>
                      <a:pt x="8085" y="6490"/>
                    </a:cubicBezTo>
                    <a:cubicBezTo>
                      <a:pt x="7964" y="6490"/>
                      <a:pt x="7848" y="6513"/>
                      <a:pt x="7741" y="6554"/>
                    </a:cubicBezTo>
                    <a:lnTo>
                      <a:pt x="7741" y="6468"/>
                    </a:lnTo>
                    <a:cubicBezTo>
                      <a:pt x="7741" y="6300"/>
                      <a:pt x="7605" y="6164"/>
                      <a:pt x="7437" y="6164"/>
                    </a:cubicBezTo>
                    <a:lnTo>
                      <a:pt x="5166" y="6164"/>
                    </a:lnTo>
                    <a:cubicBezTo>
                      <a:pt x="4999" y="6164"/>
                      <a:pt x="4863" y="6300"/>
                      <a:pt x="4863" y="6468"/>
                    </a:cubicBezTo>
                    <a:lnTo>
                      <a:pt x="4863" y="6490"/>
                    </a:lnTo>
                    <a:lnTo>
                      <a:pt x="4622" y="6490"/>
                    </a:lnTo>
                    <a:cubicBezTo>
                      <a:pt x="4948" y="6144"/>
                      <a:pt x="5145" y="5680"/>
                      <a:pt x="5145" y="5172"/>
                    </a:cubicBezTo>
                    <a:lnTo>
                      <a:pt x="5145" y="4009"/>
                    </a:lnTo>
                    <a:cubicBezTo>
                      <a:pt x="5145" y="3906"/>
                      <a:pt x="5189" y="3809"/>
                      <a:pt x="5270" y="3743"/>
                    </a:cubicBezTo>
                    <a:cubicBezTo>
                      <a:pt x="5333" y="3692"/>
                      <a:pt x="5410" y="3664"/>
                      <a:pt x="5490" y="3664"/>
                    </a:cubicBezTo>
                    <a:close/>
                    <a:moveTo>
                      <a:pt x="7133" y="6771"/>
                    </a:moveTo>
                    <a:lnTo>
                      <a:pt x="7133" y="7441"/>
                    </a:lnTo>
                    <a:cubicBezTo>
                      <a:pt x="7133" y="7629"/>
                      <a:pt x="6977" y="7785"/>
                      <a:pt x="6786" y="7785"/>
                    </a:cubicBezTo>
                    <a:lnTo>
                      <a:pt x="5813" y="7785"/>
                    </a:lnTo>
                    <a:cubicBezTo>
                      <a:pt x="5622" y="7785"/>
                      <a:pt x="5466" y="7629"/>
                      <a:pt x="5466" y="7441"/>
                    </a:cubicBezTo>
                    <a:lnTo>
                      <a:pt x="5466" y="6771"/>
                    </a:lnTo>
                    <a:lnTo>
                      <a:pt x="5997" y="6771"/>
                    </a:lnTo>
                    <a:lnTo>
                      <a:pt x="5997" y="7118"/>
                    </a:lnTo>
                    <a:cubicBezTo>
                      <a:pt x="5997" y="7285"/>
                      <a:pt x="6133" y="7421"/>
                      <a:pt x="6300" y="7421"/>
                    </a:cubicBezTo>
                    <a:cubicBezTo>
                      <a:pt x="6469" y="7421"/>
                      <a:pt x="6604" y="7285"/>
                      <a:pt x="6604" y="7118"/>
                    </a:cubicBezTo>
                    <a:lnTo>
                      <a:pt x="6604" y="6771"/>
                    </a:lnTo>
                    <a:close/>
                    <a:moveTo>
                      <a:pt x="10700" y="6771"/>
                    </a:moveTo>
                    <a:lnTo>
                      <a:pt x="10700" y="7441"/>
                    </a:lnTo>
                    <a:cubicBezTo>
                      <a:pt x="10700" y="7629"/>
                      <a:pt x="10545" y="7785"/>
                      <a:pt x="10355" y="7785"/>
                    </a:cubicBezTo>
                    <a:lnTo>
                      <a:pt x="9382" y="7785"/>
                    </a:lnTo>
                    <a:cubicBezTo>
                      <a:pt x="9191" y="7785"/>
                      <a:pt x="9036" y="7629"/>
                      <a:pt x="9036" y="7441"/>
                    </a:cubicBezTo>
                    <a:lnTo>
                      <a:pt x="9036" y="6771"/>
                    </a:lnTo>
                    <a:lnTo>
                      <a:pt x="9565" y="6771"/>
                    </a:lnTo>
                    <a:lnTo>
                      <a:pt x="9565" y="7118"/>
                    </a:lnTo>
                    <a:cubicBezTo>
                      <a:pt x="9565" y="7284"/>
                      <a:pt x="9701" y="7419"/>
                      <a:pt x="9869" y="7419"/>
                    </a:cubicBezTo>
                    <a:cubicBezTo>
                      <a:pt x="10036" y="7419"/>
                      <a:pt x="10172" y="7284"/>
                      <a:pt x="10172" y="7115"/>
                    </a:cubicBezTo>
                    <a:lnTo>
                      <a:pt x="10172" y="6771"/>
                    </a:lnTo>
                    <a:close/>
                    <a:moveTo>
                      <a:pt x="12790" y="7097"/>
                    </a:moveTo>
                    <a:cubicBezTo>
                      <a:pt x="12932" y="7097"/>
                      <a:pt x="13070" y="7157"/>
                      <a:pt x="13165" y="7264"/>
                    </a:cubicBezTo>
                    <a:cubicBezTo>
                      <a:pt x="13264" y="7371"/>
                      <a:pt x="13308" y="7512"/>
                      <a:pt x="13294" y="7658"/>
                    </a:cubicBezTo>
                    <a:cubicBezTo>
                      <a:pt x="13270" y="7912"/>
                      <a:pt x="13027" y="8112"/>
                      <a:pt x="12743" y="8112"/>
                    </a:cubicBezTo>
                    <a:lnTo>
                      <a:pt x="12605" y="8112"/>
                    </a:lnTo>
                    <a:lnTo>
                      <a:pt x="12605" y="8094"/>
                    </a:lnTo>
                    <a:cubicBezTo>
                      <a:pt x="12605" y="7926"/>
                      <a:pt x="12470" y="7791"/>
                      <a:pt x="12301" y="7791"/>
                    </a:cubicBezTo>
                    <a:cubicBezTo>
                      <a:pt x="12134" y="7791"/>
                      <a:pt x="11998" y="7926"/>
                      <a:pt x="11998" y="8094"/>
                    </a:cubicBezTo>
                    <a:cubicBezTo>
                      <a:pt x="11997" y="10250"/>
                      <a:pt x="10242" y="12004"/>
                      <a:pt x="8085" y="12004"/>
                    </a:cubicBezTo>
                    <a:cubicBezTo>
                      <a:pt x="5930" y="12002"/>
                      <a:pt x="4174" y="10247"/>
                      <a:pt x="4174" y="8089"/>
                    </a:cubicBezTo>
                    <a:cubicBezTo>
                      <a:pt x="4174" y="7921"/>
                      <a:pt x="4038" y="7785"/>
                      <a:pt x="3871" y="7785"/>
                    </a:cubicBezTo>
                    <a:cubicBezTo>
                      <a:pt x="3702" y="7785"/>
                      <a:pt x="3567" y="7921"/>
                      <a:pt x="3567" y="8089"/>
                    </a:cubicBezTo>
                    <a:lnTo>
                      <a:pt x="3567" y="8111"/>
                    </a:lnTo>
                    <a:lnTo>
                      <a:pt x="3385" y="8111"/>
                    </a:lnTo>
                    <a:cubicBezTo>
                      <a:pt x="3242" y="8111"/>
                      <a:pt x="3104" y="8049"/>
                      <a:pt x="3008" y="7944"/>
                    </a:cubicBezTo>
                    <a:cubicBezTo>
                      <a:pt x="2910" y="7835"/>
                      <a:pt x="2865" y="7697"/>
                      <a:pt x="2880" y="7549"/>
                    </a:cubicBezTo>
                    <a:cubicBezTo>
                      <a:pt x="2904" y="7297"/>
                      <a:pt x="3147" y="7097"/>
                      <a:pt x="3431" y="7097"/>
                    </a:cubicBezTo>
                    <a:lnTo>
                      <a:pt x="4863" y="7097"/>
                    </a:lnTo>
                    <a:lnTo>
                      <a:pt x="4863" y="7442"/>
                    </a:lnTo>
                    <a:cubicBezTo>
                      <a:pt x="4863" y="7968"/>
                      <a:pt x="5289" y="8393"/>
                      <a:pt x="5815" y="8393"/>
                    </a:cubicBezTo>
                    <a:lnTo>
                      <a:pt x="6787" y="8393"/>
                    </a:lnTo>
                    <a:cubicBezTo>
                      <a:pt x="7313" y="8393"/>
                      <a:pt x="7741" y="7968"/>
                      <a:pt x="7741" y="7442"/>
                    </a:cubicBezTo>
                    <a:cubicBezTo>
                      <a:pt x="7741" y="7251"/>
                      <a:pt x="7895" y="7097"/>
                      <a:pt x="8085" y="7097"/>
                    </a:cubicBezTo>
                    <a:cubicBezTo>
                      <a:pt x="8277" y="7097"/>
                      <a:pt x="8429" y="7251"/>
                      <a:pt x="8429" y="7442"/>
                    </a:cubicBezTo>
                    <a:cubicBezTo>
                      <a:pt x="8429" y="7968"/>
                      <a:pt x="8857" y="8393"/>
                      <a:pt x="9381" y="8393"/>
                    </a:cubicBezTo>
                    <a:lnTo>
                      <a:pt x="10355" y="8393"/>
                    </a:lnTo>
                    <a:cubicBezTo>
                      <a:pt x="10879" y="8393"/>
                      <a:pt x="11306" y="7968"/>
                      <a:pt x="11306" y="7442"/>
                    </a:cubicBezTo>
                    <a:lnTo>
                      <a:pt x="11306" y="7097"/>
                    </a:lnTo>
                    <a:close/>
                    <a:moveTo>
                      <a:pt x="6114" y="12159"/>
                    </a:moveTo>
                    <a:cubicBezTo>
                      <a:pt x="6711" y="12448"/>
                      <a:pt x="7378" y="12612"/>
                      <a:pt x="8085" y="12612"/>
                    </a:cubicBezTo>
                    <a:cubicBezTo>
                      <a:pt x="8789" y="12612"/>
                      <a:pt x="9455" y="12449"/>
                      <a:pt x="10049" y="12162"/>
                    </a:cubicBezTo>
                    <a:lnTo>
                      <a:pt x="10049" y="12814"/>
                    </a:lnTo>
                    <a:lnTo>
                      <a:pt x="8081" y="13906"/>
                    </a:lnTo>
                    <a:lnTo>
                      <a:pt x="7344" y="13498"/>
                    </a:lnTo>
                    <a:cubicBezTo>
                      <a:pt x="7298" y="13472"/>
                      <a:pt x="7247" y="13459"/>
                      <a:pt x="7198" y="13459"/>
                    </a:cubicBezTo>
                    <a:cubicBezTo>
                      <a:pt x="7092" y="13459"/>
                      <a:pt x="6988" y="13516"/>
                      <a:pt x="6933" y="13616"/>
                    </a:cubicBezTo>
                    <a:cubicBezTo>
                      <a:pt x="6850" y="13762"/>
                      <a:pt x="6903" y="13948"/>
                      <a:pt x="7050" y="14028"/>
                    </a:cubicBezTo>
                    <a:lnTo>
                      <a:pt x="7554" y="14309"/>
                    </a:lnTo>
                    <a:lnTo>
                      <a:pt x="5915" y="15713"/>
                    </a:lnTo>
                    <a:cubicBezTo>
                      <a:pt x="5913" y="15715"/>
                      <a:pt x="5909" y="15719"/>
                      <a:pt x="5901" y="15719"/>
                    </a:cubicBezTo>
                    <a:cubicBezTo>
                      <a:pt x="5900" y="15719"/>
                      <a:pt x="5899" y="15719"/>
                      <a:pt x="5897" y="15718"/>
                    </a:cubicBezTo>
                    <a:cubicBezTo>
                      <a:pt x="5886" y="15717"/>
                      <a:pt x="5885" y="15711"/>
                      <a:pt x="5883" y="15708"/>
                    </a:cubicBezTo>
                    <a:lnTo>
                      <a:pt x="4859" y="13919"/>
                    </a:lnTo>
                    <a:lnTo>
                      <a:pt x="5285" y="13069"/>
                    </a:lnTo>
                    <a:cubicBezTo>
                      <a:pt x="5285" y="13068"/>
                      <a:pt x="5288" y="13061"/>
                      <a:pt x="5298" y="13059"/>
                    </a:cubicBezTo>
                    <a:cubicBezTo>
                      <a:pt x="5300" y="13059"/>
                      <a:pt x="5302" y="13058"/>
                      <a:pt x="5303" y="13058"/>
                    </a:cubicBezTo>
                    <a:cubicBezTo>
                      <a:pt x="5309" y="13058"/>
                      <a:pt x="5312" y="13061"/>
                      <a:pt x="5313" y="13061"/>
                    </a:cubicBezTo>
                    <a:lnTo>
                      <a:pt x="5976" y="13431"/>
                    </a:lnTo>
                    <a:cubicBezTo>
                      <a:pt x="6022" y="13456"/>
                      <a:pt x="6073" y="13469"/>
                      <a:pt x="6122" y="13469"/>
                    </a:cubicBezTo>
                    <a:cubicBezTo>
                      <a:pt x="6229" y="13469"/>
                      <a:pt x="6333" y="13412"/>
                      <a:pt x="6387" y="13312"/>
                    </a:cubicBezTo>
                    <a:cubicBezTo>
                      <a:pt x="6469" y="13166"/>
                      <a:pt x="6416" y="12981"/>
                      <a:pt x="6270" y="12899"/>
                    </a:cubicBezTo>
                    <a:lnTo>
                      <a:pt x="6114" y="12814"/>
                    </a:lnTo>
                    <a:lnTo>
                      <a:pt x="6114" y="12159"/>
                    </a:lnTo>
                    <a:close/>
                    <a:moveTo>
                      <a:pt x="10869" y="13058"/>
                    </a:moveTo>
                    <a:cubicBezTo>
                      <a:pt x="10870" y="13058"/>
                      <a:pt x="10871" y="13058"/>
                      <a:pt x="10872" y="13058"/>
                    </a:cubicBezTo>
                    <a:cubicBezTo>
                      <a:pt x="10879" y="13061"/>
                      <a:pt x="10884" y="13068"/>
                      <a:pt x="10884" y="13069"/>
                    </a:cubicBezTo>
                    <a:lnTo>
                      <a:pt x="11310" y="13919"/>
                    </a:lnTo>
                    <a:lnTo>
                      <a:pt x="10286" y="15708"/>
                    </a:lnTo>
                    <a:cubicBezTo>
                      <a:pt x="10285" y="15711"/>
                      <a:pt x="10282" y="15717"/>
                      <a:pt x="10272" y="15718"/>
                    </a:cubicBezTo>
                    <a:cubicBezTo>
                      <a:pt x="10271" y="15719"/>
                      <a:pt x="10270" y="15719"/>
                      <a:pt x="10268" y="15719"/>
                    </a:cubicBezTo>
                    <a:cubicBezTo>
                      <a:pt x="10262" y="15719"/>
                      <a:pt x="10257" y="15715"/>
                      <a:pt x="10255" y="15713"/>
                    </a:cubicBezTo>
                    <a:lnTo>
                      <a:pt x="8614" y="14306"/>
                    </a:lnTo>
                    <a:lnTo>
                      <a:pt x="10856" y="13061"/>
                    </a:lnTo>
                    <a:cubicBezTo>
                      <a:pt x="10857" y="13061"/>
                      <a:pt x="10863" y="13058"/>
                      <a:pt x="10869" y="13058"/>
                    </a:cubicBezTo>
                    <a:close/>
                    <a:moveTo>
                      <a:pt x="8085" y="14652"/>
                    </a:moveTo>
                    <a:lnTo>
                      <a:pt x="9036" y="15467"/>
                    </a:lnTo>
                    <a:lnTo>
                      <a:pt x="8558" y="15946"/>
                    </a:lnTo>
                    <a:cubicBezTo>
                      <a:pt x="8432" y="16073"/>
                      <a:pt x="8264" y="16141"/>
                      <a:pt x="8085" y="16141"/>
                    </a:cubicBezTo>
                    <a:cubicBezTo>
                      <a:pt x="7907" y="16141"/>
                      <a:pt x="7740" y="16073"/>
                      <a:pt x="7613" y="15946"/>
                    </a:cubicBezTo>
                    <a:lnTo>
                      <a:pt x="7134" y="15467"/>
                    </a:lnTo>
                    <a:lnTo>
                      <a:pt x="8085" y="14652"/>
                    </a:lnTo>
                    <a:close/>
                    <a:moveTo>
                      <a:pt x="6464" y="0"/>
                    </a:moveTo>
                    <a:cubicBezTo>
                      <a:pt x="5937" y="0"/>
                      <a:pt x="5470" y="256"/>
                      <a:pt x="5178" y="650"/>
                    </a:cubicBezTo>
                    <a:lnTo>
                      <a:pt x="5166" y="650"/>
                    </a:lnTo>
                    <a:cubicBezTo>
                      <a:pt x="3747" y="650"/>
                      <a:pt x="2593" y="1805"/>
                      <a:pt x="2593" y="3224"/>
                    </a:cubicBezTo>
                    <a:lnTo>
                      <a:pt x="2593" y="6837"/>
                    </a:lnTo>
                    <a:cubicBezTo>
                      <a:pt x="2418" y="7012"/>
                      <a:pt x="2303" y="7240"/>
                      <a:pt x="2276" y="7491"/>
                    </a:cubicBezTo>
                    <a:cubicBezTo>
                      <a:pt x="2246" y="7805"/>
                      <a:pt x="2347" y="8119"/>
                      <a:pt x="2558" y="8351"/>
                    </a:cubicBezTo>
                    <a:cubicBezTo>
                      <a:pt x="2768" y="8585"/>
                      <a:pt x="3071" y="8719"/>
                      <a:pt x="3385" y="8719"/>
                    </a:cubicBezTo>
                    <a:lnTo>
                      <a:pt x="3611" y="8719"/>
                    </a:lnTo>
                    <a:cubicBezTo>
                      <a:pt x="3789" y="9993"/>
                      <a:pt x="4501" y="11098"/>
                      <a:pt x="5510" y="11804"/>
                    </a:cubicBezTo>
                    <a:lnTo>
                      <a:pt x="5510" y="12489"/>
                    </a:lnTo>
                    <a:cubicBezTo>
                      <a:pt x="5444" y="12467"/>
                      <a:pt x="5373" y="12455"/>
                      <a:pt x="5302" y="12455"/>
                    </a:cubicBezTo>
                    <a:cubicBezTo>
                      <a:pt x="5240" y="12455"/>
                      <a:pt x="5177" y="12464"/>
                      <a:pt x="5118" y="12482"/>
                    </a:cubicBezTo>
                    <a:cubicBezTo>
                      <a:pt x="4956" y="12532"/>
                      <a:pt x="4818" y="12648"/>
                      <a:pt x="4742" y="12802"/>
                    </a:cubicBezTo>
                    <a:lnTo>
                      <a:pt x="4302" y="13680"/>
                    </a:lnTo>
                    <a:lnTo>
                      <a:pt x="1587" y="14516"/>
                    </a:lnTo>
                    <a:cubicBezTo>
                      <a:pt x="637" y="14809"/>
                      <a:pt x="1" y="15673"/>
                      <a:pt x="1" y="16667"/>
                    </a:cubicBezTo>
                    <a:lnTo>
                      <a:pt x="1" y="20418"/>
                    </a:lnTo>
                    <a:cubicBezTo>
                      <a:pt x="1" y="20587"/>
                      <a:pt x="136" y="20723"/>
                      <a:pt x="303" y="20723"/>
                    </a:cubicBezTo>
                    <a:cubicBezTo>
                      <a:pt x="472" y="20723"/>
                      <a:pt x="607" y="20587"/>
                      <a:pt x="607" y="20418"/>
                    </a:cubicBezTo>
                    <a:lnTo>
                      <a:pt x="607" y="16667"/>
                    </a:lnTo>
                    <a:cubicBezTo>
                      <a:pt x="607" y="15940"/>
                      <a:pt x="1073" y="15310"/>
                      <a:pt x="1766" y="15096"/>
                    </a:cubicBezTo>
                    <a:lnTo>
                      <a:pt x="2590" y="14842"/>
                    </a:lnTo>
                    <a:lnTo>
                      <a:pt x="2590" y="20418"/>
                    </a:lnTo>
                    <a:cubicBezTo>
                      <a:pt x="2590" y="20587"/>
                      <a:pt x="2725" y="20723"/>
                      <a:pt x="2894" y="20723"/>
                    </a:cubicBezTo>
                    <a:cubicBezTo>
                      <a:pt x="3061" y="20723"/>
                      <a:pt x="3197" y="20587"/>
                      <a:pt x="3197" y="20418"/>
                    </a:cubicBezTo>
                    <a:lnTo>
                      <a:pt x="3197" y="14654"/>
                    </a:lnTo>
                    <a:lnTo>
                      <a:pt x="4374" y="14292"/>
                    </a:lnTo>
                    <a:lnTo>
                      <a:pt x="5356" y="16011"/>
                    </a:lnTo>
                    <a:cubicBezTo>
                      <a:pt x="5449" y="16174"/>
                      <a:pt x="5609" y="16287"/>
                      <a:pt x="5793" y="16318"/>
                    </a:cubicBezTo>
                    <a:cubicBezTo>
                      <a:pt x="5829" y="16324"/>
                      <a:pt x="5865" y="16327"/>
                      <a:pt x="5900" y="16327"/>
                    </a:cubicBezTo>
                    <a:cubicBezTo>
                      <a:pt x="6049" y="16327"/>
                      <a:pt x="6193" y="16275"/>
                      <a:pt x="6309" y="16175"/>
                    </a:cubicBezTo>
                    <a:lnTo>
                      <a:pt x="6671" y="15866"/>
                    </a:lnTo>
                    <a:lnTo>
                      <a:pt x="7181" y="16375"/>
                    </a:lnTo>
                    <a:cubicBezTo>
                      <a:pt x="7423" y="16617"/>
                      <a:pt x="7744" y="16748"/>
                      <a:pt x="8085" y="16748"/>
                    </a:cubicBezTo>
                    <a:cubicBezTo>
                      <a:pt x="8427" y="16748"/>
                      <a:pt x="8745" y="16617"/>
                      <a:pt x="8986" y="16375"/>
                    </a:cubicBezTo>
                    <a:lnTo>
                      <a:pt x="9498" y="15866"/>
                    </a:lnTo>
                    <a:lnTo>
                      <a:pt x="9859" y="16175"/>
                    </a:lnTo>
                    <a:cubicBezTo>
                      <a:pt x="9976" y="16274"/>
                      <a:pt x="10119" y="16327"/>
                      <a:pt x="10269" y="16327"/>
                    </a:cubicBezTo>
                    <a:cubicBezTo>
                      <a:pt x="10305" y="16327"/>
                      <a:pt x="10340" y="16324"/>
                      <a:pt x="10376" y="16318"/>
                    </a:cubicBezTo>
                    <a:cubicBezTo>
                      <a:pt x="10562" y="16287"/>
                      <a:pt x="10720" y="16174"/>
                      <a:pt x="10813" y="16011"/>
                    </a:cubicBezTo>
                    <a:lnTo>
                      <a:pt x="11797" y="14290"/>
                    </a:lnTo>
                    <a:lnTo>
                      <a:pt x="12971" y="14652"/>
                    </a:lnTo>
                    <a:lnTo>
                      <a:pt x="12971" y="20417"/>
                    </a:lnTo>
                    <a:cubicBezTo>
                      <a:pt x="12971" y="20586"/>
                      <a:pt x="13107" y="20721"/>
                      <a:pt x="13275" y="20721"/>
                    </a:cubicBezTo>
                    <a:cubicBezTo>
                      <a:pt x="13442" y="20721"/>
                      <a:pt x="13578" y="20586"/>
                      <a:pt x="13578" y="20417"/>
                    </a:cubicBezTo>
                    <a:lnTo>
                      <a:pt x="13578" y="14839"/>
                    </a:lnTo>
                    <a:lnTo>
                      <a:pt x="14411" y="15094"/>
                    </a:lnTo>
                    <a:cubicBezTo>
                      <a:pt x="15103" y="15309"/>
                      <a:pt x="15570" y="15938"/>
                      <a:pt x="15570" y="16665"/>
                    </a:cubicBezTo>
                    <a:lnTo>
                      <a:pt x="15570" y="20417"/>
                    </a:lnTo>
                    <a:cubicBezTo>
                      <a:pt x="15570" y="20586"/>
                      <a:pt x="15706" y="20721"/>
                      <a:pt x="15874" y="20721"/>
                    </a:cubicBezTo>
                    <a:cubicBezTo>
                      <a:pt x="16042" y="20721"/>
                      <a:pt x="16177" y="20586"/>
                      <a:pt x="16177" y="20417"/>
                    </a:cubicBezTo>
                    <a:lnTo>
                      <a:pt x="16177" y="16665"/>
                    </a:lnTo>
                    <a:cubicBezTo>
                      <a:pt x="16176" y="15668"/>
                      <a:pt x="15539" y="14804"/>
                      <a:pt x="14589" y="14512"/>
                    </a:cubicBezTo>
                    <a:lnTo>
                      <a:pt x="11864" y="13673"/>
                    </a:lnTo>
                    <a:lnTo>
                      <a:pt x="11427" y="12796"/>
                    </a:lnTo>
                    <a:cubicBezTo>
                      <a:pt x="11351" y="12645"/>
                      <a:pt x="11214" y="12528"/>
                      <a:pt x="11053" y="12477"/>
                    </a:cubicBezTo>
                    <a:cubicBezTo>
                      <a:pt x="10992" y="12458"/>
                      <a:pt x="10929" y="12449"/>
                      <a:pt x="10867" y="12449"/>
                    </a:cubicBezTo>
                    <a:cubicBezTo>
                      <a:pt x="10797" y="12449"/>
                      <a:pt x="10726" y="12461"/>
                      <a:pt x="10659" y="12484"/>
                    </a:cubicBezTo>
                    <a:lnTo>
                      <a:pt x="10659" y="11805"/>
                    </a:lnTo>
                    <a:cubicBezTo>
                      <a:pt x="11673" y="11103"/>
                      <a:pt x="12387" y="9993"/>
                      <a:pt x="12565" y="8718"/>
                    </a:cubicBezTo>
                    <a:lnTo>
                      <a:pt x="12747" y="8718"/>
                    </a:lnTo>
                    <a:cubicBezTo>
                      <a:pt x="13338" y="8718"/>
                      <a:pt x="13846" y="8278"/>
                      <a:pt x="13902" y="7715"/>
                    </a:cubicBezTo>
                    <a:cubicBezTo>
                      <a:pt x="13934" y="7401"/>
                      <a:pt x="13831" y="7087"/>
                      <a:pt x="13619" y="6855"/>
                    </a:cubicBezTo>
                    <a:cubicBezTo>
                      <a:pt x="13607" y="6841"/>
                      <a:pt x="13592" y="6827"/>
                      <a:pt x="13581" y="6814"/>
                    </a:cubicBezTo>
                    <a:lnTo>
                      <a:pt x="13581" y="4198"/>
                    </a:lnTo>
                    <a:cubicBezTo>
                      <a:pt x="13581" y="1884"/>
                      <a:pt x="11697" y="0"/>
                      <a:pt x="9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130075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5" y="1"/>
                    </a:moveTo>
                    <a:cubicBezTo>
                      <a:pt x="137" y="1"/>
                      <a:pt x="0" y="136"/>
                      <a:pt x="0" y="303"/>
                    </a:cubicBezTo>
                    <a:cubicBezTo>
                      <a:pt x="0" y="472"/>
                      <a:pt x="137" y="608"/>
                      <a:pt x="305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219300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4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4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oogle Shape;39;p2"/>
          <p:cNvGrpSpPr/>
          <p:nvPr/>
        </p:nvGrpSpPr>
        <p:grpSpPr>
          <a:xfrm>
            <a:off x="-143003" y="3428993"/>
            <a:ext cx="858600" cy="1714357"/>
            <a:chOff x="-143003" y="3428993"/>
            <a:chExt cx="858600" cy="1714357"/>
          </a:xfrm>
        </p:grpSpPr>
        <p:sp>
          <p:nvSpPr>
            <p:cNvPr id="40" name="Google Shape;40;p2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42;p2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49;p2"/>
          <p:cNvGrpSpPr/>
          <p:nvPr/>
        </p:nvGrpSpPr>
        <p:grpSpPr>
          <a:xfrm>
            <a:off x="-143003" y="0"/>
            <a:ext cx="858600" cy="1714362"/>
            <a:chOff x="-143003" y="0"/>
            <a:chExt cx="858600" cy="1714362"/>
          </a:xfrm>
        </p:grpSpPr>
        <p:sp>
          <p:nvSpPr>
            <p:cNvPr id="50" name="Google Shape;50;p2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893873" y="1200613"/>
            <a:ext cx="6480000" cy="22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893873" y="3481188"/>
            <a:ext cx="648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143003" y="0"/>
            <a:ext cx="858600" cy="5143465"/>
            <a:chOff x="-143003" y="0"/>
            <a:chExt cx="858600" cy="5143465"/>
          </a:xfrm>
        </p:grpSpPr>
        <p:sp>
          <p:nvSpPr>
            <p:cNvPr id="222" name="Google Shape;222;p6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" name="Google Shape;227;p6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6"/>
            <p:cNvGrpSpPr/>
            <p:nvPr/>
          </p:nvGrpSpPr>
          <p:grpSpPr>
            <a:xfrm>
              <a:off x="30011" y="1028667"/>
              <a:ext cx="512278" cy="685813"/>
              <a:chOff x="2242450" y="-1760600"/>
              <a:chExt cx="388325" cy="518025"/>
            </a:xfrm>
          </p:grpSpPr>
          <p:sp>
            <p:nvSpPr>
              <p:cNvPr id="233" name="Google Shape;233;p6"/>
              <p:cNvSpPr/>
              <p:nvPr/>
            </p:nvSpPr>
            <p:spPr>
              <a:xfrm>
                <a:off x="2380375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2477700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242450" y="-1760600"/>
                <a:ext cx="3883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0721" extrusionOk="0">
                    <a:moveTo>
                      <a:pt x="5400" y="4234"/>
                    </a:moveTo>
                    <a:cubicBezTo>
                      <a:pt x="5720" y="4405"/>
                      <a:pt x="6084" y="4502"/>
                      <a:pt x="6470" y="4502"/>
                    </a:cubicBezTo>
                    <a:lnTo>
                      <a:pt x="7768" y="4502"/>
                    </a:lnTo>
                    <a:cubicBezTo>
                      <a:pt x="9926" y="4502"/>
                      <a:pt x="11681" y="6259"/>
                      <a:pt x="11681" y="8415"/>
                    </a:cubicBezTo>
                    <a:lnTo>
                      <a:pt x="11681" y="8420"/>
                    </a:lnTo>
                    <a:cubicBezTo>
                      <a:pt x="11678" y="10576"/>
                      <a:pt x="9925" y="12330"/>
                      <a:pt x="7768" y="12330"/>
                    </a:cubicBezTo>
                    <a:cubicBezTo>
                      <a:pt x="6775" y="12330"/>
                      <a:pt x="5829" y="11957"/>
                      <a:pt x="5104" y="11282"/>
                    </a:cubicBezTo>
                    <a:cubicBezTo>
                      <a:pt x="4383" y="10609"/>
                      <a:pt x="3943" y="9698"/>
                      <a:pt x="3869" y="8718"/>
                    </a:cubicBezTo>
                    <a:cubicBezTo>
                      <a:pt x="3856" y="8560"/>
                      <a:pt x="3725" y="8438"/>
                      <a:pt x="3568" y="8438"/>
                    </a:cubicBezTo>
                    <a:lnTo>
                      <a:pt x="3111" y="8438"/>
                    </a:lnTo>
                    <a:cubicBezTo>
                      <a:pt x="2827" y="8438"/>
                      <a:pt x="2585" y="8238"/>
                      <a:pt x="2558" y="7984"/>
                    </a:cubicBezTo>
                    <a:cubicBezTo>
                      <a:pt x="2544" y="7836"/>
                      <a:pt x="2589" y="7697"/>
                      <a:pt x="2687" y="7589"/>
                    </a:cubicBezTo>
                    <a:cubicBezTo>
                      <a:pt x="2784" y="7483"/>
                      <a:pt x="2919" y="7423"/>
                      <a:pt x="3064" y="7423"/>
                    </a:cubicBezTo>
                    <a:cubicBezTo>
                      <a:pt x="3803" y="7423"/>
                      <a:pt x="4435" y="6813"/>
                      <a:pt x="4946" y="5616"/>
                    </a:cubicBezTo>
                    <a:cubicBezTo>
                      <a:pt x="5172" y="5082"/>
                      <a:pt x="5322" y="4554"/>
                      <a:pt x="5400" y="4234"/>
                    </a:cubicBezTo>
                    <a:close/>
                    <a:moveTo>
                      <a:pt x="2582" y="8920"/>
                    </a:moveTo>
                    <a:lnTo>
                      <a:pt x="2582" y="8920"/>
                    </a:lnTo>
                    <a:cubicBezTo>
                      <a:pt x="2742" y="8998"/>
                      <a:pt x="2922" y="9042"/>
                      <a:pt x="3111" y="9042"/>
                    </a:cubicBezTo>
                    <a:lnTo>
                      <a:pt x="3294" y="9042"/>
                    </a:lnTo>
                    <a:cubicBezTo>
                      <a:pt x="3436" y="10069"/>
                      <a:pt x="3926" y="11012"/>
                      <a:pt x="4690" y="11724"/>
                    </a:cubicBezTo>
                    <a:cubicBezTo>
                      <a:pt x="4943" y="11962"/>
                      <a:pt x="5222" y="12166"/>
                      <a:pt x="5517" y="12337"/>
                    </a:cubicBezTo>
                    <a:lnTo>
                      <a:pt x="5517" y="13118"/>
                    </a:lnTo>
                    <a:cubicBezTo>
                      <a:pt x="4713" y="12731"/>
                      <a:pt x="4022" y="12150"/>
                      <a:pt x="3504" y="11412"/>
                    </a:cubicBezTo>
                    <a:cubicBezTo>
                      <a:pt x="2979" y="10669"/>
                      <a:pt x="2668" y="9816"/>
                      <a:pt x="2582" y="8920"/>
                    </a:cubicBezTo>
                    <a:close/>
                    <a:moveTo>
                      <a:pt x="8091" y="611"/>
                    </a:moveTo>
                    <a:cubicBezTo>
                      <a:pt x="10784" y="611"/>
                      <a:pt x="12976" y="2801"/>
                      <a:pt x="12976" y="5498"/>
                    </a:cubicBezTo>
                    <a:cubicBezTo>
                      <a:pt x="12976" y="9804"/>
                      <a:pt x="12294" y="12554"/>
                      <a:pt x="12081" y="13303"/>
                    </a:cubicBezTo>
                    <a:lnTo>
                      <a:pt x="10016" y="13303"/>
                    </a:lnTo>
                    <a:lnTo>
                      <a:pt x="10016" y="12337"/>
                    </a:lnTo>
                    <a:cubicBezTo>
                      <a:pt x="11373" y="11555"/>
                      <a:pt x="12287" y="10091"/>
                      <a:pt x="12287" y="8417"/>
                    </a:cubicBezTo>
                    <a:lnTo>
                      <a:pt x="12287" y="8407"/>
                    </a:lnTo>
                    <a:cubicBezTo>
                      <a:pt x="12282" y="5919"/>
                      <a:pt x="10256" y="3894"/>
                      <a:pt x="7767" y="3894"/>
                    </a:cubicBezTo>
                    <a:lnTo>
                      <a:pt x="6470" y="3894"/>
                    </a:lnTo>
                    <a:cubicBezTo>
                      <a:pt x="5664" y="3894"/>
                      <a:pt x="4983" y="3320"/>
                      <a:pt x="4849" y="2527"/>
                    </a:cubicBezTo>
                    <a:cubicBezTo>
                      <a:pt x="4825" y="2380"/>
                      <a:pt x="4696" y="2274"/>
                      <a:pt x="4551" y="2274"/>
                    </a:cubicBezTo>
                    <a:cubicBezTo>
                      <a:pt x="4535" y="2274"/>
                      <a:pt x="4518" y="2276"/>
                      <a:pt x="4500" y="2279"/>
                    </a:cubicBezTo>
                    <a:cubicBezTo>
                      <a:pt x="4335" y="2306"/>
                      <a:pt x="4225" y="2463"/>
                      <a:pt x="4250" y="2627"/>
                    </a:cubicBezTo>
                    <a:cubicBezTo>
                      <a:pt x="4332" y="3101"/>
                      <a:pt x="4553" y="3518"/>
                      <a:pt x="4870" y="3840"/>
                    </a:cubicBezTo>
                    <a:cubicBezTo>
                      <a:pt x="4840" y="3975"/>
                      <a:pt x="4682" y="4687"/>
                      <a:pt x="4383" y="5386"/>
                    </a:cubicBezTo>
                    <a:cubicBezTo>
                      <a:pt x="4105" y="6039"/>
                      <a:pt x="3651" y="6817"/>
                      <a:pt x="3064" y="6817"/>
                    </a:cubicBezTo>
                    <a:cubicBezTo>
                      <a:pt x="2885" y="6817"/>
                      <a:pt x="2712" y="6860"/>
                      <a:pt x="2557" y="6939"/>
                    </a:cubicBezTo>
                    <a:lnTo>
                      <a:pt x="2557" y="4848"/>
                    </a:lnTo>
                    <a:lnTo>
                      <a:pt x="2555" y="4848"/>
                    </a:lnTo>
                    <a:cubicBezTo>
                      <a:pt x="2555" y="2511"/>
                      <a:pt x="4456" y="611"/>
                      <a:pt x="6793" y="611"/>
                    </a:cubicBezTo>
                    <a:close/>
                    <a:moveTo>
                      <a:pt x="9410" y="12628"/>
                    </a:moveTo>
                    <a:lnTo>
                      <a:pt x="9410" y="13797"/>
                    </a:lnTo>
                    <a:cubicBezTo>
                      <a:pt x="9410" y="13944"/>
                      <a:pt x="9445" y="14085"/>
                      <a:pt x="9506" y="14211"/>
                    </a:cubicBezTo>
                    <a:lnTo>
                      <a:pt x="7768" y="15203"/>
                    </a:lnTo>
                    <a:lnTo>
                      <a:pt x="6029" y="14209"/>
                    </a:lnTo>
                    <a:cubicBezTo>
                      <a:pt x="6090" y="14082"/>
                      <a:pt x="6124" y="13941"/>
                      <a:pt x="6124" y="13795"/>
                    </a:cubicBezTo>
                    <a:lnTo>
                      <a:pt x="6124" y="12628"/>
                    </a:lnTo>
                    <a:cubicBezTo>
                      <a:pt x="6641" y="12830"/>
                      <a:pt x="7198" y="12937"/>
                      <a:pt x="7768" y="12937"/>
                    </a:cubicBezTo>
                    <a:cubicBezTo>
                      <a:pt x="8346" y="12937"/>
                      <a:pt x="8902" y="12828"/>
                      <a:pt x="9410" y="12628"/>
                    </a:cubicBezTo>
                    <a:close/>
                    <a:moveTo>
                      <a:pt x="5584" y="14654"/>
                    </a:moveTo>
                    <a:lnTo>
                      <a:pt x="7274" y="15618"/>
                    </a:lnTo>
                    <a:lnTo>
                      <a:pt x="6618" y="16272"/>
                    </a:lnTo>
                    <a:cubicBezTo>
                      <a:pt x="6428" y="16462"/>
                      <a:pt x="6182" y="16564"/>
                      <a:pt x="5923" y="16564"/>
                    </a:cubicBezTo>
                    <a:cubicBezTo>
                      <a:pt x="5860" y="16564"/>
                      <a:pt x="5798" y="16558"/>
                      <a:pt x="5734" y="16546"/>
                    </a:cubicBezTo>
                    <a:cubicBezTo>
                      <a:pt x="5407" y="16486"/>
                      <a:pt x="5142" y="16276"/>
                      <a:pt x="5007" y="15973"/>
                    </a:cubicBezTo>
                    <a:lnTo>
                      <a:pt x="4582" y="15015"/>
                    </a:lnTo>
                    <a:lnTo>
                      <a:pt x="5490" y="14694"/>
                    </a:lnTo>
                    <a:cubicBezTo>
                      <a:pt x="5522" y="14682"/>
                      <a:pt x="5554" y="14668"/>
                      <a:pt x="5584" y="14654"/>
                    </a:cubicBezTo>
                    <a:close/>
                    <a:moveTo>
                      <a:pt x="9952" y="14652"/>
                    </a:moveTo>
                    <a:cubicBezTo>
                      <a:pt x="9982" y="14666"/>
                      <a:pt x="10013" y="14681"/>
                      <a:pt x="10046" y="14691"/>
                    </a:cubicBezTo>
                    <a:lnTo>
                      <a:pt x="10954" y="15012"/>
                    </a:lnTo>
                    <a:lnTo>
                      <a:pt x="10527" y="15973"/>
                    </a:lnTo>
                    <a:cubicBezTo>
                      <a:pt x="10392" y="16277"/>
                      <a:pt x="10127" y="16486"/>
                      <a:pt x="9802" y="16546"/>
                    </a:cubicBezTo>
                    <a:cubicBezTo>
                      <a:pt x="9738" y="16558"/>
                      <a:pt x="9675" y="16564"/>
                      <a:pt x="9613" y="16564"/>
                    </a:cubicBezTo>
                    <a:cubicBezTo>
                      <a:pt x="9353" y="16564"/>
                      <a:pt x="9107" y="16462"/>
                      <a:pt x="8918" y="16272"/>
                    </a:cubicBezTo>
                    <a:lnTo>
                      <a:pt x="8264" y="15618"/>
                    </a:lnTo>
                    <a:lnTo>
                      <a:pt x="9952" y="14652"/>
                    </a:lnTo>
                    <a:close/>
                    <a:moveTo>
                      <a:pt x="6793" y="1"/>
                    </a:moveTo>
                    <a:cubicBezTo>
                      <a:pt x="4120" y="1"/>
                      <a:pt x="1948" y="2176"/>
                      <a:pt x="1948" y="4846"/>
                    </a:cubicBezTo>
                    <a:lnTo>
                      <a:pt x="1948" y="8414"/>
                    </a:lnTo>
                    <a:cubicBezTo>
                      <a:pt x="1948" y="9619"/>
                      <a:pt x="2314" y="10778"/>
                      <a:pt x="3005" y="11760"/>
                    </a:cubicBezTo>
                    <a:cubicBezTo>
                      <a:pt x="3641" y="12663"/>
                      <a:pt x="4506" y="13358"/>
                      <a:pt x="5514" y="13781"/>
                    </a:cubicBezTo>
                    <a:lnTo>
                      <a:pt x="5514" y="13794"/>
                    </a:lnTo>
                    <a:cubicBezTo>
                      <a:pt x="5514" y="13940"/>
                      <a:pt x="5422" y="14069"/>
                      <a:pt x="5284" y="14118"/>
                    </a:cubicBezTo>
                    <a:lnTo>
                      <a:pt x="1501" y="15453"/>
                    </a:lnTo>
                    <a:cubicBezTo>
                      <a:pt x="603" y="15772"/>
                      <a:pt x="0" y="16623"/>
                      <a:pt x="0" y="17576"/>
                    </a:cubicBezTo>
                    <a:lnTo>
                      <a:pt x="0" y="20416"/>
                    </a:lnTo>
                    <a:cubicBezTo>
                      <a:pt x="0" y="20585"/>
                      <a:pt x="136" y="20720"/>
                      <a:pt x="304" y="20720"/>
                    </a:cubicBezTo>
                    <a:cubicBezTo>
                      <a:pt x="472" y="20720"/>
                      <a:pt x="607" y="20585"/>
                      <a:pt x="607" y="20416"/>
                    </a:cubicBezTo>
                    <a:lnTo>
                      <a:pt x="607" y="17576"/>
                    </a:lnTo>
                    <a:cubicBezTo>
                      <a:pt x="607" y="16882"/>
                      <a:pt x="1049" y="16259"/>
                      <a:pt x="1704" y="16026"/>
                    </a:cubicBezTo>
                    <a:lnTo>
                      <a:pt x="2597" y="15712"/>
                    </a:lnTo>
                    <a:lnTo>
                      <a:pt x="2597" y="20416"/>
                    </a:lnTo>
                    <a:cubicBezTo>
                      <a:pt x="2597" y="20585"/>
                      <a:pt x="2732" y="20720"/>
                      <a:pt x="2899" y="20720"/>
                    </a:cubicBezTo>
                    <a:cubicBezTo>
                      <a:pt x="3068" y="20720"/>
                      <a:pt x="3204" y="20585"/>
                      <a:pt x="3204" y="20416"/>
                    </a:cubicBezTo>
                    <a:lnTo>
                      <a:pt x="3204" y="15498"/>
                    </a:lnTo>
                    <a:lnTo>
                      <a:pt x="3893" y="15255"/>
                    </a:lnTo>
                    <a:lnTo>
                      <a:pt x="3893" y="18147"/>
                    </a:lnTo>
                    <a:cubicBezTo>
                      <a:pt x="3893" y="18672"/>
                      <a:pt x="4320" y="19101"/>
                      <a:pt x="4846" y="19101"/>
                    </a:cubicBezTo>
                    <a:lnTo>
                      <a:pt x="10684" y="19101"/>
                    </a:lnTo>
                    <a:cubicBezTo>
                      <a:pt x="11210" y="19101"/>
                      <a:pt x="11638" y="18672"/>
                      <a:pt x="11638" y="18147"/>
                    </a:cubicBezTo>
                    <a:lnTo>
                      <a:pt x="11638" y="17497"/>
                    </a:lnTo>
                    <a:cubicBezTo>
                      <a:pt x="11638" y="17330"/>
                      <a:pt x="11503" y="17194"/>
                      <a:pt x="11334" y="17194"/>
                    </a:cubicBezTo>
                    <a:cubicBezTo>
                      <a:pt x="11167" y="17194"/>
                      <a:pt x="11031" y="17330"/>
                      <a:pt x="11031" y="17497"/>
                    </a:cubicBezTo>
                    <a:lnTo>
                      <a:pt x="11031" y="18147"/>
                    </a:lnTo>
                    <a:cubicBezTo>
                      <a:pt x="11031" y="18338"/>
                      <a:pt x="10876" y="18494"/>
                      <a:pt x="10684" y="18494"/>
                    </a:cubicBezTo>
                    <a:lnTo>
                      <a:pt x="4846" y="18494"/>
                    </a:lnTo>
                    <a:cubicBezTo>
                      <a:pt x="4655" y="18494"/>
                      <a:pt x="4500" y="18338"/>
                      <a:pt x="4500" y="18147"/>
                    </a:cubicBezTo>
                    <a:lnTo>
                      <a:pt x="4500" y="16323"/>
                    </a:lnTo>
                    <a:cubicBezTo>
                      <a:pt x="4729" y="16752"/>
                      <a:pt x="5140" y="17054"/>
                      <a:pt x="5621" y="17144"/>
                    </a:cubicBezTo>
                    <a:cubicBezTo>
                      <a:pt x="5719" y="17161"/>
                      <a:pt x="5817" y="17171"/>
                      <a:pt x="5914" y="17171"/>
                    </a:cubicBezTo>
                    <a:cubicBezTo>
                      <a:pt x="6336" y="17171"/>
                      <a:pt x="6743" y="17004"/>
                      <a:pt x="7047" y="16702"/>
                    </a:cubicBezTo>
                    <a:lnTo>
                      <a:pt x="7767" y="15980"/>
                    </a:lnTo>
                    <a:lnTo>
                      <a:pt x="8488" y="16702"/>
                    </a:lnTo>
                    <a:cubicBezTo>
                      <a:pt x="8791" y="17004"/>
                      <a:pt x="9199" y="17171"/>
                      <a:pt x="9619" y="17171"/>
                    </a:cubicBezTo>
                    <a:cubicBezTo>
                      <a:pt x="9717" y="17171"/>
                      <a:pt x="9813" y="17161"/>
                      <a:pt x="9912" y="17144"/>
                    </a:cubicBezTo>
                    <a:cubicBezTo>
                      <a:pt x="10432" y="17047"/>
                      <a:pt x="10869" y="16703"/>
                      <a:pt x="11083" y="16219"/>
                    </a:cubicBezTo>
                    <a:lnTo>
                      <a:pt x="11528" y="15216"/>
                    </a:lnTo>
                    <a:lnTo>
                      <a:pt x="12331" y="15498"/>
                    </a:lnTo>
                    <a:lnTo>
                      <a:pt x="12331" y="20416"/>
                    </a:lnTo>
                    <a:cubicBezTo>
                      <a:pt x="12331" y="20585"/>
                      <a:pt x="12467" y="20720"/>
                      <a:pt x="12634" y="20720"/>
                    </a:cubicBezTo>
                    <a:cubicBezTo>
                      <a:pt x="12802" y="20720"/>
                      <a:pt x="12938" y="20585"/>
                      <a:pt x="12938" y="20416"/>
                    </a:cubicBezTo>
                    <a:lnTo>
                      <a:pt x="12938" y="15712"/>
                    </a:lnTo>
                    <a:lnTo>
                      <a:pt x="13831" y="16026"/>
                    </a:lnTo>
                    <a:cubicBezTo>
                      <a:pt x="14485" y="16259"/>
                      <a:pt x="14926" y="16882"/>
                      <a:pt x="14926" y="17576"/>
                    </a:cubicBezTo>
                    <a:lnTo>
                      <a:pt x="14926" y="20416"/>
                    </a:lnTo>
                    <a:cubicBezTo>
                      <a:pt x="14926" y="20585"/>
                      <a:pt x="15062" y="20720"/>
                      <a:pt x="15230" y="20720"/>
                    </a:cubicBezTo>
                    <a:cubicBezTo>
                      <a:pt x="15397" y="20720"/>
                      <a:pt x="15533" y="20585"/>
                      <a:pt x="15533" y="20416"/>
                    </a:cubicBezTo>
                    <a:lnTo>
                      <a:pt x="15533" y="17576"/>
                    </a:lnTo>
                    <a:cubicBezTo>
                      <a:pt x="15531" y="16624"/>
                      <a:pt x="14929" y="15773"/>
                      <a:pt x="14030" y="15456"/>
                    </a:cubicBezTo>
                    <a:lnTo>
                      <a:pt x="10247" y="14119"/>
                    </a:lnTo>
                    <a:cubicBezTo>
                      <a:pt x="10147" y="14084"/>
                      <a:pt x="10070" y="14007"/>
                      <a:pt x="10037" y="13908"/>
                    </a:cubicBezTo>
                    <a:lnTo>
                      <a:pt x="12308" y="13908"/>
                    </a:lnTo>
                    <a:cubicBezTo>
                      <a:pt x="12438" y="13908"/>
                      <a:pt x="12554" y="13824"/>
                      <a:pt x="12595" y="13701"/>
                    </a:cubicBezTo>
                    <a:cubicBezTo>
                      <a:pt x="12605" y="13671"/>
                      <a:pt x="12848" y="12933"/>
                      <a:pt x="13094" y="11549"/>
                    </a:cubicBezTo>
                    <a:cubicBezTo>
                      <a:pt x="13316" y="10281"/>
                      <a:pt x="13583" y="8198"/>
                      <a:pt x="13583" y="5496"/>
                    </a:cubicBezTo>
                    <a:cubicBezTo>
                      <a:pt x="13583" y="2466"/>
                      <a:pt x="11120" y="1"/>
                      <a:pt x="8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372225" y="-16064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2" y="607"/>
                    </a:lnTo>
                    <a:cubicBezTo>
                      <a:pt x="1120" y="607"/>
                      <a:pt x="1256" y="471"/>
                      <a:pt x="1256" y="303"/>
                    </a:cubicBezTo>
                    <a:cubicBezTo>
                      <a:pt x="1256" y="136"/>
                      <a:pt x="1120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2469550" y="-1606450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1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2394300" y="-1535650"/>
                <a:ext cx="846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827" extrusionOk="0">
                    <a:moveTo>
                      <a:pt x="2717" y="607"/>
                    </a:moveTo>
                    <a:cubicBezTo>
                      <a:pt x="2568" y="964"/>
                      <a:pt x="2165" y="1220"/>
                      <a:pt x="1693" y="1220"/>
                    </a:cubicBezTo>
                    <a:cubicBezTo>
                      <a:pt x="1218" y="1220"/>
                      <a:pt x="816" y="964"/>
                      <a:pt x="667" y="607"/>
                    </a:cubicBezTo>
                    <a:close/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1143"/>
                      <a:pt x="759" y="1827"/>
                      <a:pt x="1693" y="1827"/>
                    </a:cubicBezTo>
                    <a:cubicBezTo>
                      <a:pt x="2625" y="1827"/>
                      <a:pt x="3385" y="1146"/>
                      <a:pt x="3385" y="304"/>
                    </a:cubicBezTo>
                    <a:cubicBezTo>
                      <a:pt x="3385" y="136"/>
                      <a:pt x="3249" y="0"/>
                      <a:pt x="3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6"/>
            <p:cNvGrpSpPr/>
            <p:nvPr/>
          </p:nvGrpSpPr>
          <p:grpSpPr>
            <a:xfrm>
              <a:off x="17737" y="4457647"/>
              <a:ext cx="537088" cy="685818"/>
              <a:chOff x="5681800" y="-2381750"/>
              <a:chExt cx="404525" cy="517950"/>
            </a:xfrm>
          </p:grpSpPr>
          <p:sp>
            <p:nvSpPr>
              <p:cNvPr id="240" name="Google Shape;240;p6"/>
              <p:cNvSpPr/>
              <p:nvPr/>
            </p:nvSpPr>
            <p:spPr>
              <a:xfrm>
                <a:off x="5681800" y="-2381750"/>
                <a:ext cx="4045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81" h="20718" extrusionOk="0">
                    <a:moveTo>
                      <a:pt x="8391" y="625"/>
                    </a:moveTo>
                    <a:cubicBezTo>
                      <a:pt x="8534" y="644"/>
                      <a:pt x="8675" y="678"/>
                      <a:pt x="8812" y="722"/>
                    </a:cubicBezTo>
                    <a:lnTo>
                      <a:pt x="11970" y="1778"/>
                    </a:lnTo>
                    <a:cubicBezTo>
                      <a:pt x="12377" y="1914"/>
                      <a:pt x="12651" y="2292"/>
                      <a:pt x="12651" y="2720"/>
                    </a:cubicBezTo>
                    <a:lnTo>
                      <a:pt x="12651" y="4351"/>
                    </a:lnTo>
                    <a:cubicBezTo>
                      <a:pt x="11463" y="3877"/>
                      <a:pt x="9982" y="3602"/>
                      <a:pt x="8391" y="3570"/>
                    </a:cubicBezTo>
                    <a:lnTo>
                      <a:pt x="8391" y="625"/>
                    </a:lnTo>
                    <a:close/>
                    <a:moveTo>
                      <a:pt x="7786" y="627"/>
                    </a:moveTo>
                    <a:lnTo>
                      <a:pt x="7786" y="3572"/>
                    </a:lnTo>
                    <a:cubicBezTo>
                      <a:pt x="7096" y="3586"/>
                      <a:pt x="6419" y="3646"/>
                      <a:pt x="5770" y="3752"/>
                    </a:cubicBezTo>
                    <a:cubicBezTo>
                      <a:pt x="5606" y="3779"/>
                      <a:pt x="5492" y="3933"/>
                      <a:pt x="5520" y="4100"/>
                    </a:cubicBezTo>
                    <a:cubicBezTo>
                      <a:pt x="5545" y="4248"/>
                      <a:pt x="5673" y="4354"/>
                      <a:pt x="5820" y="4354"/>
                    </a:cubicBezTo>
                    <a:cubicBezTo>
                      <a:pt x="5836" y="4354"/>
                      <a:pt x="5852" y="4353"/>
                      <a:pt x="5869" y="4350"/>
                    </a:cubicBezTo>
                    <a:cubicBezTo>
                      <a:pt x="6579" y="4234"/>
                      <a:pt x="7327" y="4174"/>
                      <a:pt x="8090" y="4174"/>
                    </a:cubicBezTo>
                    <a:cubicBezTo>
                      <a:pt x="9635" y="4174"/>
                      <a:pt x="11120" y="4424"/>
                      <a:pt x="12290" y="4865"/>
                    </a:cubicBezTo>
                    <a:lnTo>
                      <a:pt x="3885" y="4865"/>
                    </a:lnTo>
                    <a:cubicBezTo>
                      <a:pt x="4112" y="4780"/>
                      <a:pt x="4351" y="4701"/>
                      <a:pt x="4605" y="4630"/>
                    </a:cubicBezTo>
                    <a:cubicBezTo>
                      <a:pt x="4765" y="4583"/>
                      <a:pt x="4858" y="4416"/>
                      <a:pt x="4814" y="4254"/>
                    </a:cubicBezTo>
                    <a:cubicBezTo>
                      <a:pt x="4776" y="4121"/>
                      <a:pt x="4654" y="4034"/>
                      <a:pt x="4522" y="4034"/>
                    </a:cubicBezTo>
                    <a:cubicBezTo>
                      <a:pt x="4495" y="4034"/>
                      <a:pt x="4467" y="4038"/>
                      <a:pt x="4439" y="4046"/>
                    </a:cubicBezTo>
                    <a:cubicBezTo>
                      <a:pt x="4118" y="4137"/>
                      <a:pt x="3812" y="4241"/>
                      <a:pt x="3528" y="4356"/>
                    </a:cubicBezTo>
                    <a:lnTo>
                      <a:pt x="3528" y="2720"/>
                    </a:lnTo>
                    <a:lnTo>
                      <a:pt x="3527" y="2720"/>
                    </a:lnTo>
                    <a:cubicBezTo>
                      <a:pt x="3527" y="2292"/>
                      <a:pt x="3800" y="1914"/>
                      <a:pt x="4207" y="1778"/>
                    </a:cubicBezTo>
                    <a:lnTo>
                      <a:pt x="7364" y="724"/>
                    </a:lnTo>
                    <a:cubicBezTo>
                      <a:pt x="7503" y="680"/>
                      <a:pt x="7643" y="647"/>
                      <a:pt x="7786" y="627"/>
                    </a:cubicBezTo>
                    <a:close/>
                    <a:moveTo>
                      <a:pt x="4215" y="5472"/>
                    </a:moveTo>
                    <a:lnTo>
                      <a:pt x="4215" y="6466"/>
                    </a:lnTo>
                    <a:cubicBezTo>
                      <a:pt x="4215" y="6658"/>
                      <a:pt x="4061" y="6812"/>
                      <a:pt x="3871" y="6812"/>
                    </a:cubicBezTo>
                    <a:lnTo>
                      <a:pt x="3527" y="6812"/>
                    </a:lnTo>
                    <a:lnTo>
                      <a:pt x="3527" y="5472"/>
                    </a:lnTo>
                    <a:close/>
                    <a:moveTo>
                      <a:pt x="12653" y="5474"/>
                    </a:moveTo>
                    <a:lnTo>
                      <a:pt x="12653" y="6813"/>
                    </a:lnTo>
                    <a:lnTo>
                      <a:pt x="12306" y="6813"/>
                    </a:lnTo>
                    <a:cubicBezTo>
                      <a:pt x="12116" y="6813"/>
                      <a:pt x="11961" y="6658"/>
                      <a:pt x="11961" y="6469"/>
                    </a:cubicBezTo>
                    <a:lnTo>
                      <a:pt x="11961" y="5474"/>
                    </a:lnTo>
                    <a:close/>
                    <a:moveTo>
                      <a:pt x="11354" y="5472"/>
                    </a:moveTo>
                    <a:lnTo>
                      <a:pt x="11354" y="6466"/>
                    </a:lnTo>
                    <a:cubicBezTo>
                      <a:pt x="11354" y="6992"/>
                      <a:pt x="11783" y="7419"/>
                      <a:pt x="12307" y="7419"/>
                    </a:cubicBezTo>
                    <a:lnTo>
                      <a:pt x="12793" y="7419"/>
                    </a:lnTo>
                    <a:cubicBezTo>
                      <a:pt x="12935" y="7419"/>
                      <a:pt x="13074" y="7479"/>
                      <a:pt x="13170" y="7586"/>
                    </a:cubicBezTo>
                    <a:cubicBezTo>
                      <a:pt x="13268" y="7693"/>
                      <a:pt x="13313" y="7835"/>
                      <a:pt x="13298" y="7980"/>
                    </a:cubicBezTo>
                    <a:cubicBezTo>
                      <a:pt x="13274" y="8235"/>
                      <a:pt x="13031" y="8434"/>
                      <a:pt x="12748" y="8434"/>
                    </a:cubicBezTo>
                    <a:lnTo>
                      <a:pt x="12611" y="8434"/>
                    </a:lnTo>
                    <a:lnTo>
                      <a:pt x="12611" y="8416"/>
                    </a:lnTo>
                    <a:cubicBezTo>
                      <a:pt x="12611" y="8249"/>
                      <a:pt x="12476" y="8113"/>
                      <a:pt x="12307" y="8113"/>
                    </a:cubicBezTo>
                    <a:cubicBezTo>
                      <a:pt x="12140" y="8113"/>
                      <a:pt x="12004" y="8249"/>
                      <a:pt x="12004" y="8416"/>
                    </a:cubicBezTo>
                    <a:cubicBezTo>
                      <a:pt x="12003" y="10572"/>
                      <a:pt x="10248" y="12328"/>
                      <a:pt x="8091" y="12328"/>
                    </a:cubicBezTo>
                    <a:cubicBezTo>
                      <a:pt x="5932" y="12328"/>
                      <a:pt x="4175" y="10571"/>
                      <a:pt x="4175" y="8413"/>
                    </a:cubicBezTo>
                    <a:cubicBezTo>
                      <a:pt x="4175" y="8245"/>
                      <a:pt x="4039" y="8109"/>
                      <a:pt x="3871" y="8109"/>
                    </a:cubicBezTo>
                    <a:cubicBezTo>
                      <a:pt x="3704" y="8109"/>
                      <a:pt x="3568" y="8245"/>
                      <a:pt x="3568" y="8413"/>
                    </a:cubicBezTo>
                    <a:lnTo>
                      <a:pt x="3568" y="8434"/>
                    </a:lnTo>
                    <a:lnTo>
                      <a:pt x="3385" y="8434"/>
                    </a:lnTo>
                    <a:cubicBezTo>
                      <a:pt x="3243" y="8434"/>
                      <a:pt x="3105" y="8373"/>
                      <a:pt x="3008" y="8266"/>
                    </a:cubicBezTo>
                    <a:cubicBezTo>
                      <a:pt x="2910" y="8159"/>
                      <a:pt x="2866" y="8019"/>
                      <a:pt x="2880" y="7872"/>
                    </a:cubicBezTo>
                    <a:cubicBezTo>
                      <a:pt x="2906" y="7619"/>
                      <a:pt x="3148" y="7419"/>
                      <a:pt x="3431" y="7419"/>
                    </a:cubicBezTo>
                    <a:lnTo>
                      <a:pt x="3872" y="7419"/>
                    </a:lnTo>
                    <a:cubicBezTo>
                      <a:pt x="4398" y="7419"/>
                      <a:pt x="4824" y="6992"/>
                      <a:pt x="4824" y="6466"/>
                    </a:cubicBezTo>
                    <a:lnTo>
                      <a:pt x="4824" y="5472"/>
                    </a:lnTo>
                    <a:close/>
                    <a:moveTo>
                      <a:pt x="10055" y="12483"/>
                    </a:moveTo>
                    <a:lnTo>
                      <a:pt x="10055" y="13462"/>
                    </a:lnTo>
                    <a:lnTo>
                      <a:pt x="8088" y="14554"/>
                    </a:lnTo>
                    <a:lnTo>
                      <a:pt x="6120" y="13462"/>
                    </a:lnTo>
                    <a:lnTo>
                      <a:pt x="6120" y="12483"/>
                    </a:lnTo>
                    <a:cubicBezTo>
                      <a:pt x="6717" y="12772"/>
                      <a:pt x="7384" y="12935"/>
                      <a:pt x="8088" y="12935"/>
                    </a:cubicBezTo>
                    <a:cubicBezTo>
                      <a:pt x="8792" y="12935"/>
                      <a:pt x="9461" y="12772"/>
                      <a:pt x="10055" y="12483"/>
                    </a:cubicBezTo>
                    <a:close/>
                    <a:moveTo>
                      <a:pt x="10870" y="13707"/>
                    </a:moveTo>
                    <a:cubicBezTo>
                      <a:pt x="10872" y="13707"/>
                      <a:pt x="10874" y="13707"/>
                      <a:pt x="10876" y="13707"/>
                    </a:cubicBezTo>
                    <a:cubicBezTo>
                      <a:pt x="10885" y="13711"/>
                      <a:pt x="10889" y="13717"/>
                      <a:pt x="10889" y="13719"/>
                    </a:cubicBezTo>
                    <a:lnTo>
                      <a:pt x="11280" y="14503"/>
                    </a:lnTo>
                    <a:lnTo>
                      <a:pt x="9698" y="15857"/>
                    </a:lnTo>
                    <a:cubicBezTo>
                      <a:pt x="9634" y="15911"/>
                      <a:pt x="9555" y="15941"/>
                      <a:pt x="9472" y="15941"/>
                    </a:cubicBezTo>
                    <a:cubicBezTo>
                      <a:pt x="9462" y="15941"/>
                      <a:pt x="9451" y="15940"/>
                      <a:pt x="9441" y="15939"/>
                    </a:cubicBezTo>
                    <a:cubicBezTo>
                      <a:pt x="9347" y="15931"/>
                      <a:pt x="9262" y="15884"/>
                      <a:pt x="9204" y="15811"/>
                    </a:cubicBezTo>
                    <a:lnTo>
                      <a:pt x="8550" y="14993"/>
                    </a:lnTo>
                    <a:lnTo>
                      <a:pt x="10860" y="13710"/>
                    </a:lnTo>
                    <a:cubicBezTo>
                      <a:pt x="10861" y="13708"/>
                      <a:pt x="10865" y="13707"/>
                      <a:pt x="10870" y="13707"/>
                    </a:cubicBezTo>
                    <a:close/>
                    <a:moveTo>
                      <a:pt x="5307" y="13707"/>
                    </a:moveTo>
                    <a:cubicBezTo>
                      <a:pt x="5313" y="13707"/>
                      <a:pt x="5316" y="13708"/>
                      <a:pt x="5318" y="13710"/>
                    </a:cubicBezTo>
                    <a:lnTo>
                      <a:pt x="7626" y="14993"/>
                    </a:lnTo>
                    <a:lnTo>
                      <a:pt x="6974" y="15811"/>
                    </a:lnTo>
                    <a:cubicBezTo>
                      <a:pt x="6914" y="15884"/>
                      <a:pt x="6832" y="15931"/>
                      <a:pt x="6736" y="15939"/>
                    </a:cubicBezTo>
                    <a:cubicBezTo>
                      <a:pt x="6725" y="15940"/>
                      <a:pt x="6714" y="15941"/>
                      <a:pt x="6704" y="15941"/>
                    </a:cubicBezTo>
                    <a:cubicBezTo>
                      <a:pt x="6622" y="15941"/>
                      <a:pt x="6542" y="15912"/>
                      <a:pt x="6479" y="15857"/>
                    </a:cubicBezTo>
                    <a:lnTo>
                      <a:pt x="4898" y="14503"/>
                    </a:lnTo>
                    <a:lnTo>
                      <a:pt x="5289" y="13719"/>
                    </a:lnTo>
                    <a:cubicBezTo>
                      <a:pt x="5291" y="13717"/>
                      <a:pt x="5292" y="13711"/>
                      <a:pt x="5301" y="13707"/>
                    </a:cubicBezTo>
                    <a:cubicBezTo>
                      <a:pt x="5303" y="13707"/>
                      <a:pt x="5305" y="13707"/>
                      <a:pt x="5307" y="13707"/>
                    </a:cubicBezTo>
                    <a:close/>
                    <a:moveTo>
                      <a:pt x="8088" y="0"/>
                    </a:moveTo>
                    <a:cubicBezTo>
                      <a:pt x="7778" y="0"/>
                      <a:pt x="7467" y="49"/>
                      <a:pt x="7171" y="147"/>
                    </a:cubicBezTo>
                    <a:lnTo>
                      <a:pt x="4014" y="1201"/>
                    </a:lnTo>
                    <a:cubicBezTo>
                      <a:pt x="3358" y="1418"/>
                      <a:pt x="2920" y="2029"/>
                      <a:pt x="2920" y="2720"/>
                    </a:cubicBezTo>
                    <a:lnTo>
                      <a:pt x="2920" y="4627"/>
                    </a:lnTo>
                    <a:cubicBezTo>
                      <a:pt x="2741" y="4717"/>
                      <a:pt x="2571" y="4813"/>
                      <a:pt x="2413" y="4913"/>
                    </a:cubicBezTo>
                    <a:cubicBezTo>
                      <a:pt x="2299" y="4985"/>
                      <a:pt x="2247" y="5123"/>
                      <a:pt x="2284" y="5253"/>
                    </a:cubicBezTo>
                    <a:cubicBezTo>
                      <a:pt x="2321" y="5384"/>
                      <a:pt x="2441" y="5472"/>
                      <a:pt x="2576" y="5472"/>
                    </a:cubicBezTo>
                    <a:lnTo>
                      <a:pt x="2920" y="5472"/>
                    </a:lnTo>
                    <a:lnTo>
                      <a:pt x="2920" y="6928"/>
                    </a:lnTo>
                    <a:cubicBezTo>
                      <a:pt x="2571" y="7093"/>
                      <a:pt x="2316" y="7423"/>
                      <a:pt x="2277" y="7813"/>
                    </a:cubicBezTo>
                    <a:cubicBezTo>
                      <a:pt x="2247" y="8127"/>
                      <a:pt x="2349" y="8442"/>
                      <a:pt x="2558" y="8673"/>
                    </a:cubicBezTo>
                    <a:cubicBezTo>
                      <a:pt x="2770" y="8907"/>
                      <a:pt x="3071" y="9041"/>
                      <a:pt x="3385" y="9041"/>
                    </a:cubicBezTo>
                    <a:lnTo>
                      <a:pt x="3612" y="9041"/>
                    </a:lnTo>
                    <a:cubicBezTo>
                      <a:pt x="3791" y="10318"/>
                      <a:pt x="4504" y="11422"/>
                      <a:pt x="5515" y="12128"/>
                    </a:cubicBezTo>
                    <a:lnTo>
                      <a:pt x="5515" y="13134"/>
                    </a:lnTo>
                    <a:cubicBezTo>
                      <a:pt x="5448" y="13111"/>
                      <a:pt x="5377" y="13099"/>
                      <a:pt x="5305" y="13099"/>
                    </a:cubicBezTo>
                    <a:cubicBezTo>
                      <a:pt x="5243" y="13099"/>
                      <a:pt x="5181" y="13108"/>
                      <a:pt x="5122" y="13127"/>
                    </a:cubicBezTo>
                    <a:cubicBezTo>
                      <a:pt x="4961" y="13177"/>
                      <a:pt x="4822" y="13293"/>
                      <a:pt x="4748" y="13447"/>
                    </a:cubicBezTo>
                    <a:lnTo>
                      <a:pt x="4277" y="14390"/>
                    </a:lnTo>
                    <a:lnTo>
                      <a:pt x="1616" y="15171"/>
                    </a:lnTo>
                    <a:cubicBezTo>
                      <a:pt x="665" y="15452"/>
                      <a:pt x="1" y="16339"/>
                      <a:pt x="1" y="17330"/>
                    </a:cubicBezTo>
                    <a:lnTo>
                      <a:pt x="1" y="20415"/>
                    </a:lnTo>
                    <a:cubicBezTo>
                      <a:pt x="1" y="20582"/>
                      <a:pt x="136" y="20718"/>
                      <a:pt x="305" y="20718"/>
                    </a:cubicBezTo>
                    <a:cubicBezTo>
                      <a:pt x="472" y="20718"/>
                      <a:pt x="608" y="20582"/>
                      <a:pt x="608" y="20415"/>
                    </a:cubicBezTo>
                    <a:lnTo>
                      <a:pt x="608" y="17330"/>
                    </a:lnTo>
                    <a:cubicBezTo>
                      <a:pt x="608" y="16606"/>
                      <a:pt x="1093" y="15959"/>
                      <a:pt x="1787" y="15754"/>
                    </a:cubicBezTo>
                    <a:lnTo>
                      <a:pt x="2921" y="15420"/>
                    </a:lnTo>
                    <a:lnTo>
                      <a:pt x="2921" y="20415"/>
                    </a:lnTo>
                    <a:cubicBezTo>
                      <a:pt x="2921" y="20582"/>
                      <a:pt x="3057" y="20718"/>
                      <a:pt x="3225" y="20718"/>
                    </a:cubicBezTo>
                    <a:cubicBezTo>
                      <a:pt x="3393" y="20718"/>
                      <a:pt x="3528" y="20582"/>
                      <a:pt x="3528" y="20415"/>
                    </a:cubicBezTo>
                    <a:lnTo>
                      <a:pt x="3528" y="15241"/>
                    </a:lnTo>
                    <a:lnTo>
                      <a:pt x="4219" y="15038"/>
                    </a:lnTo>
                    <a:lnTo>
                      <a:pt x="4219" y="18144"/>
                    </a:lnTo>
                    <a:cubicBezTo>
                      <a:pt x="4219" y="18669"/>
                      <a:pt x="4646" y="19097"/>
                      <a:pt x="5171" y="19097"/>
                    </a:cubicBezTo>
                    <a:lnTo>
                      <a:pt x="11010" y="19097"/>
                    </a:lnTo>
                    <a:cubicBezTo>
                      <a:pt x="11534" y="19097"/>
                      <a:pt x="11961" y="18670"/>
                      <a:pt x="11961" y="18144"/>
                    </a:cubicBezTo>
                    <a:lnTo>
                      <a:pt x="11961" y="16198"/>
                    </a:lnTo>
                    <a:cubicBezTo>
                      <a:pt x="11961" y="16031"/>
                      <a:pt x="11826" y="15895"/>
                      <a:pt x="11659" y="15895"/>
                    </a:cubicBezTo>
                    <a:cubicBezTo>
                      <a:pt x="11490" y="15895"/>
                      <a:pt x="11354" y="16031"/>
                      <a:pt x="11354" y="16198"/>
                    </a:cubicBezTo>
                    <a:lnTo>
                      <a:pt x="11354" y="18144"/>
                    </a:lnTo>
                    <a:cubicBezTo>
                      <a:pt x="11354" y="18334"/>
                      <a:pt x="11199" y="18490"/>
                      <a:pt x="11010" y="18490"/>
                    </a:cubicBezTo>
                    <a:lnTo>
                      <a:pt x="5171" y="18490"/>
                    </a:lnTo>
                    <a:cubicBezTo>
                      <a:pt x="4979" y="18490"/>
                      <a:pt x="4826" y="18334"/>
                      <a:pt x="4826" y="18144"/>
                    </a:cubicBezTo>
                    <a:lnTo>
                      <a:pt x="4826" y="15235"/>
                    </a:lnTo>
                    <a:lnTo>
                      <a:pt x="6086" y="16316"/>
                    </a:lnTo>
                    <a:cubicBezTo>
                      <a:pt x="6262" y="16466"/>
                      <a:pt x="6477" y="16546"/>
                      <a:pt x="6704" y="16546"/>
                    </a:cubicBezTo>
                    <a:cubicBezTo>
                      <a:pt x="6734" y="16546"/>
                      <a:pt x="6764" y="16545"/>
                      <a:pt x="6796" y="16541"/>
                    </a:cubicBezTo>
                    <a:cubicBezTo>
                      <a:pt x="7054" y="16516"/>
                      <a:pt x="7289" y="16391"/>
                      <a:pt x="7448" y="16188"/>
                    </a:cubicBezTo>
                    <a:lnTo>
                      <a:pt x="8090" y="15385"/>
                    </a:lnTo>
                    <a:lnTo>
                      <a:pt x="8731" y="16188"/>
                    </a:lnTo>
                    <a:cubicBezTo>
                      <a:pt x="8892" y="16391"/>
                      <a:pt x="9125" y="16516"/>
                      <a:pt x="9385" y="16541"/>
                    </a:cubicBezTo>
                    <a:cubicBezTo>
                      <a:pt x="9416" y="16545"/>
                      <a:pt x="9446" y="16546"/>
                      <a:pt x="9476" y="16546"/>
                    </a:cubicBezTo>
                    <a:cubicBezTo>
                      <a:pt x="9704" y="16546"/>
                      <a:pt x="9919" y="16466"/>
                      <a:pt x="10095" y="16316"/>
                    </a:cubicBezTo>
                    <a:lnTo>
                      <a:pt x="11682" y="14955"/>
                    </a:lnTo>
                    <a:lnTo>
                      <a:pt x="12653" y="15241"/>
                    </a:lnTo>
                    <a:lnTo>
                      <a:pt x="12653" y="20415"/>
                    </a:lnTo>
                    <a:cubicBezTo>
                      <a:pt x="12653" y="20582"/>
                      <a:pt x="12788" y="20718"/>
                      <a:pt x="12955" y="20718"/>
                    </a:cubicBezTo>
                    <a:cubicBezTo>
                      <a:pt x="13124" y="20718"/>
                      <a:pt x="13260" y="20582"/>
                      <a:pt x="13260" y="20415"/>
                    </a:cubicBezTo>
                    <a:lnTo>
                      <a:pt x="13260" y="15420"/>
                    </a:lnTo>
                    <a:lnTo>
                      <a:pt x="14394" y="15754"/>
                    </a:lnTo>
                    <a:cubicBezTo>
                      <a:pt x="15088" y="15957"/>
                      <a:pt x="15573" y="16606"/>
                      <a:pt x="15573" y="17330"/>
                    </a:cubicBezTo>
                    <a:lnTo>
                      <a:pt x="15573" y="20415"/>
                    </a:lnTo>
                    <a:cubicBezTo>
                      <a:pt x="15573" y="20582"/>
                      <a:pt x="15709" y="20718"/>
                      <a:pt x="15876" y="20718"/>
                    </a:cubicBezTo>
                    <a:cubicBezTo>
                      <a:pt x="16045" y="20718"/>
                      <a:pt x="16180" y="20582"/>
                      <a:pt x="16180" y="20415"/>
                    </a:cubicBezTo>
                    <a:lnTo>
                      <a:pt x="16180" y="17330"/>
                    </a:lnTo>
                    <a:cubicBezTo>
                      <a:pt x="16179" y="16341"/>
                      <a:pt x="15515" y="15452"/>
                      <a:pt x="14562" y="15174"/>
                    </a:cubicBezTo>
                    <a:lnTo>
                      <a:pt x="11903" y="14391"/>
                    </a:lnTo>
                    <a:lnTo>
                      <a:pt x="11432" y="13449"/>
                    </a:lnTo>
                    <a:cubicBezTo>
                      <a:pt x="11354" y="13297"/>
                      <a:pt x="11219" y="13179"/>
                      <a:pt x="11055" y="13129"/>
                    </a:cubicBezTo>
                    <a:cubicBezTo>
                      <a:pt x="10994" y="13111"/>
                      <a:pt x="10932" y="13102"/>
                      <a:pt x="10870" y="13102"/>
                    </a:cubicBezTo>
                    <a:cubicBezTo>
                      <a:pt x="10800" y="13102"/>
                      <a:pt x="10729" y="13113"/>
                      <a:pt x="10662" y="13136"/>
                    </a:cubicBezTo>
                    <a:lnTo>
                      <a:pt x="10662" y="12128"/>
                    </a:lnTo>
                    <a:cubicBezTo>
                      <a:pt x="11674" y="11425"/>
                      <a:pt x="12387" y="10318"/>
                      <a:pt x="12566" y="9041"/>
                    </a:cubicBezTo>
                    <a:lnTo>
                      <a:pt x="12746" y="9041"/>
                    </a:lnTo>
                    <a:cubicBezTo>
                      <a:pt x="13337" y="9041"/>
                      <a:pt x="13844" y="8602"/>
                      <a:pt x="13901" y="8040"/>
                    </a:cubicBezTo>
                    <a:cubicBezTo>
                      <a:pt x="13932" y="7726"/>
                      <a:pt x="13829" y="7412"/>
                      <a:pt x="13618" y="7179"/>
                    </a:cubicBezTo>
                    <a:cubicBezTo>
                      <a:pt x="13517" y="7066"/>
                      <a:pt x="13394" y="6978"/>
                      <a:pt x="13258" y="6915"/>
                    </a:cubicBezTo>
                    <a:lnTo>
                      <a:pt x="13258" y="5472"/>
                    </a:lnTo>
                    <a:lnTo>
                      <a:pt x="13602" y="5472"/>
                    </a:lnTo>
                    <a:cubicBezTo>
                      <a:pt x="13738" y="5472"/>
                      <a:pt x="13855" y="5384"/>
                      <a:pt x="13894" y="5253"/>
                    </a:cubicBezTo>
                    <a:cubicBezTo>
                      <a:pt x="13931" y="5123"/>
                      <a:pt x="13877" y="4985"/>
                      <a:pt x="13765" y="4913"/>
                    </a:cubicBezTo>
                    <a:cubicBezTo>
                      <a:pt x="13605" y="4813"/>
                      <a:pt x="13437" y="4716"/>
                      <a:pt x="13258" y="4627"/>
                    </a:cubicBezTo>
                    <a:lnTo>
                      <a:pt x="13258" y="2720"/>
                    </a:lnTo>
                    <a:cubicBezTo>
                      <a:pt x="13258" y="2029"/>
                      <a:pt x="12817" y="1418"/>
                      <a:pt x="12163" y="1201"/>
                    </a:cubicBezTo>
                    <a:lnTo>
                      <a:pt x="9005" y="147"/>
                    </a:lnTo>
                    <a:cubicBezTo>
                      <a:pt x="8710" y="49"/>
                      <a:pt x="8399" y="0"/>
                      <a:pt x="8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5876425" y="-196002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3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1"/>
                      <a:pt x="139" y="607"/>
                      <a:pt x="306" y="607"/>
                    </a:cubicBezTo>
                    <a:cubicBezTo>
                      <a:pt x="475" y="607"/>
                      <a:pt x="610" y="471"/>
                      <a:pt x="610" y="304"/>
                    </a:cubicBezTo>
                    <a:cubicBezTo>
                      <a:pt x="610" y="136"/>
                      <a:pt x="475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582775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4" y="0"/>
                    </a:moveTo>
                    <a:cubicBezTo>
                      <a:pt x="137" y="0"/>
                      <a:pt x="1" y="136"/>
                      <a:pt x="1" y="304"/>
                    </a:cubicBezTo>
                    <a:lnTo>
                      <a:pt x="1" y="629"/>
                    </a:lnTo>
                    <a:cubicBezTo>
                      <a:pt x="1" y="797"/>
                      <a:pt x="137" y="933"/>
                      <a:pt x="304" y="933"/>
                    </a:cubicBezTo>
                    <a:cubicBezTo>
                      <a:pt x="472" y="933"/>
                      <a:pt x="608" y="797"/>
                      <a:pt x="608" y="629"/>
                    </a:cubicBezTo>
                    <a:lnTo>
                      <a:pt x="608" y="304"/>
                    </a:lnTo>
                    <a:cubicBezTo>
                      <a:pt x="608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592510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29"/>
                    </a:lnTo>
                    <a:cubicBezTo>
                      <a:pt x="0" y="797"/>
                      <a:pt x="136" y="933"/>
                      <a:pt x="303" y="933"/>
                    </a:cubicBezTo>
                    <a:cubicBezTo>
                      <a:pt x="471" y="933"/>
                      <a:pt x="607" y="797"/>
                      <a:pt x="607" y="629"/>
                    </a:cubicBezTo>
                    <a:lnTo>
                      <a:pt x="607" y="304"/>
                    </a:lnTo>
                    <a:cubicBezTo>
                      <a:pt x="607" y="136"/>
                      <a:pt x="471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5851325" y="-2146575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2280" y="1"/>
                    </a:moveTo>
                    <a:cubicBezTo>
                      <a:pt x="2203" y="1"/>
                      <a:pt x="2126" y="30"/>
                      <a:pt x="2067" y="90"/>
                    </a:cubicBezTo>
                    <a:cubicBezTo>
                      <a:pt x="1957" y="199"/>
                      <a:pt x="1690" y="327"/>
                      <a:pt x="1307" y="327"/>
                    </a:cubicBezTo>
                    <a:cubicBezTo>
                      <a:pt x="923" y="327"/>
                      <a:pt x="657" y="200"/>
                      <a:pt x="546" y="90"/>
                    </a:cubicBezTo>
                    <a:cubicBezTo>
                      <a:pt x="486" y="31"/>
                      <a:pt x="410" y="2"/>
                      <a:pt x="333" y="2"/>
                    </a:cubicBezTo>
                    <a:cubicBezTo>
                      <a:pt x="255" y="2"/>
                      <a:pt x="177" y="32"/>
                      <a:pt x="118" y="91"/>
                    </a:cubicBezTo>
                    <a:cubicBezTo>
                      <a:pt x="1" y="210"/>
                      <a:pt x="2" y="401"/>
                      <a:pt x="122" y="520"/>
                    </a:cubicBezTo>
                    <a:cubicBezTo>
                      <a:pt x="382" y="777"/>
                      <a:pt x="826" y="933"/>
                      <a:pt x="1307" y="933"/>
                    </a:cubicBezTo>
                    <a:cubicBezTo>
                      <a:pt x="1789" y="933"/>
                      <a:pt x="2231" y="778"/>
                      <a:pt x="2494" y="520"/>
                    </a:cubicBezTo>
                    <a:cubicBezTo>
                      <a:pt x="2614" y="401"/>
                      <a:pt x="2614" y="210"/>
                      <a:pt x="2496" y="91"/>
                    </a:cubicBezTo>
                    <a:cubicBezTo>
                      <a:pt x="2437" y="31"/>
                      <a:pt x="2359" y="1"/>
                      <a:pt x="2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5819625" y="-22276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4" y="608"/>
                    </a:lnTo>
                    <a:cubicBezTo>
                      <a:pt x="1121" y="608"/>
                      <a:pt x="1257" y="472"/>
                      <a:pt x="1257" y="303"/>
                    </a:cubicBezTo>
                    <a:cubicBezTo>
                      <a:pt x="1257" y="136"/>
                      <a:pt x="1121" y="1"/>
                      <a:pt x="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5916950" y="-2227675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3" y="608"/>
                    </a:lnTo>
                    <a:cubicBezTo>
                      <a:pt x="1120" y="608"/>
                      <a:pt x="1256" y="472"/>
                      <a:pt x="1256" y="303"/>
                    </a:cubicBezTo>
                    <a:cubicBezTo>
                      <a:pt x="1256" y="136"/>
                      <a:pt x="112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6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" name="Google Shape;248;p6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249" name="Google Shape;249;p6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" name="Google Shape;255;p6"/>
          <p:cNvGrpSpPr/>
          <p:nvPr/>
        </p:nvGrpSpPr>
        <p:grpSpPr>
          <a:xfrm>
            <a:off x="8428489" y="0"/>
            <a:ext cx="858600" cy="5143469"/>
            <a:chOff x="8428489" y="0"/>
            <a:chExt cx="858600" cy="5143469"/>
          </a:xfrm>
        </p:grpSpPr>
        <p:sp>
          <p:nvSpPr>
            <p:cNvPr id="256" name="Google Shape;256;p6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" name="Google Shape;260;p6"/>
            <p:cNvGrpSpPr/>
            <p:nvPr/>
          </p:nvGrpSpPr>
          <p:grpSpPr>
            <a:xfrm>
              <a:off x="8589201" y="1028699"/>
              <a:ext cx="537069" cy="685799"/>
              <a:chOff x="2234375" y="-1139350"/>
              <a:chExt cx="404450" cy="517975"/>
            </a:xfrm>
          </p:grpSpPr>
          <p:sp>
            <p:nvSpPr>
              <p:cNvPr id="261" name="Google Shape;261;p6"/>
              <p:cNvSpPr/>
              <p:nvPr/>
            </p:nvSpPr>
            <p:spPr>
              <a:xfrm>
                <a:off x="2429025" y="-63657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4" y="1"/>
                    </a:moveTo>
                    <a:cubicBezTo>
                      <a:pt x="135" y="1"/>
                      <a:pt x="1" y="137"/>
                      <a:pt x="1" y="304"/>
                    </a:cubicBezTo>
                    <a:cubicBezTo>
                      <a:pt x="1" y="472"/>
                      <a:pt x="139" y="608"/>
                      <a:pt x="306" y="608"/>
                    </a:cubicBezTo>
                    <a:cubicBezTo>
                      <a:pt x="475" y="608"/>
                      <a:pt x="611" y="472"/>
                      <a:pt x="611" y="304"/>
                    </a:cubicBezTo>
                    <a:cubicBezTo>
                      <a:pt x="611" y="137"/>
                      <a:pt x="475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2428950" y="-685225"/>
                <a:ext cx="1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2"/>
                      <a:pt x="138" y="607"/>
                      <a:pt x="307" y="607"/>
                    </a:cubicBezTo>
                    <a:cubicBezTo>
                      <a:pt x="474" y="607"/>
                      <a:pt x="609" y="472"/>
                      <a:pt x="609" y="304"/>
                    </a:cubicBezTo>
                    <a:cubicBezTo>
                      <a:pt x="609" y="136"/>
                      <a:pt x="47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2372225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5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2461450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2403900" y="-912300"/>
                <a:ext cx="65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933" extrusionOk="0">
                    <a:moveTo>
                      <a:pt x="2281" y="1"/>
                    </a:moveTo>
                    <a:cubicBezTo>
                      <a:pt x="2204" y="1"/>
                      <a:pt x="2127" y="31"/>
                      <a:pt x="2067" y="90"/>
                    </a:cubicBezTo>
                    <a:cubicBezTo>
                      <a:pt x="1956" y="199"/>
                      <a:pt x="1690" y="326"/>
                      <a:pt x="1307" y="326"/>
                    </a:cubicBezTo>
                    <a:cubicBezTo>
                      <a:pt x="924" y="326"/>
                      <a:pt x="659" y="199"/>
                      <a:pt x="547" y="90"/>
                    </a:cubicBezTo>
                    <a:cubicBezTo>
                      <a:pt x="488" y="31"/>
                      <a:pt x="410" y="2"/>
                      <a:pt x="333" y="2"/>
                    </a:cubicBezTo>
                    <a:cubicBezTo>
                      <a:pt x="256" y="2"/>
                      <a:pt x="178" y="32"/>
                      <a:pt x="119" y="92"/>
                    </a:cubicBezTo>
                    <a:cubicBezTo>
                      <a:pt x="0" y="212"/>
                      <a:pt x="3" y="402"/>
                      <a:pt x="122" y="520"/>
                    </a:cubicBezTo>
                    <a:cubicBezTo>
                      <a:pt x="383" y="777"/>
                      <a:pt x="827" y="933"/>
                      <a:pt x="1307" y="933"/>
                    </a:cubicBezTo>
                    <a:cubicBezTo>
                      <a:pt x="1788" y="933"/>
                      <a:pt x="2233" y="779"/>
                      <a:pt x="2493" y="520"/>
                    </a:cubicBezTo>
                    <a:cubicBezTo>
                      <a:pt x="2615" y="402"/>
                      <a:pt x="2615" y="212"/>
                      <a:pt x="2497" y="92"/>
                    </a:cubicBezTo>
                    <a:cubicBezTo>
                      <a:pt x="2437" y="31"/>
                      <a:pt x="2359" y="1"/>
                      <a:pt x="2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2234375" y="-1139350"/>
                <a:ext cx="4044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19" extrusionOk="0">
                    <a:moveTo>
                      <a:pt x="4241" y="3203"/>
                    </a:moveTo>
                    <a:cubicBezTo>
                      <a:pt x="4226" y="3314"/>
                      <a:pt x="4219" y="3431"/>
                      <a:pt x="4219" y="3547"/>
                    </a:cubicBezTo>
                    <a:lnTo>
                      <a:pt x="4219" y="5702"/>
                    </a:lnTo>
                    <a:cubicBezTo>
                      <a:pt x="4219" y="6119"/>
                      <a:pt x="3892" y="6460"/>
                      <a:pt x="3481" y="6484"/>
                    </a:cubicBezTo>
                    <a:lnTo>
                      <a:pt x="3128" y="4361"/>
                    </a:lnTo>
                    <a:cubicBezTo>
                      <a:pt x="3078" y="4071"/>
                      <a:pt x="3160" y="3777"/>
                      <a:pt x="3350" y="3554"/>
                    </a:cubicBezTo>
                    <a:cubicBezTo>
                      <a:pt x="3538" y="3331"/>
                      <a:pt x="3815" y="3203"/>
                      <a:pt x="4108" y="3203"/>
                    </a:cubicBezTo>
                    <a:close/>
                    <a:moveTo>
                      <a:pt x="12477" y="3288"/>
                    </a:moveTo>
                    <a:cubicBezTo>
                      <a:pt x="12885" y="3468"/>
                      <a:pt x="13128" y="3904"/>
                      <a:pt x="13051" y="4361"/>
                    </a:cubicBezTo>
                    <a:lnTo>
                      <a:pt x="12697" y="6484"/>
                    </a:lnTo>
                    <a:cubicBezTo>
                      <a:pt x="12285" y="6460"/>
                      <a:pt x="11958" y="6119"/>
                      <a:pt x="11958" y="5702"/>
                    </a:cubicBezTo>
                    <a:lnTo>
                      <a:pt x="11958" y="3781"/>
                    </a:lnTo>
                    <a:cubicBezTo>
                      <a:pt x="12157" y="3647"/>
                      <a:pt x="12333" y="3482"/>
                      <a:pt x="12477" y="3288"/>
                    </a:cubicBezTo>
                    <a:close/>
                    <a:moveTo>
                      <a:pt x="12161" y="776"/>
                    </a:moveTo>
                    <a:cubicBezTo>
                      <a:pt x="12434" y="1592"/>
                      <a:pt x="12397" y="2317"/>
                      <a:pt x="12050" y="2843"/>
                    </a:cubicBezTo>
                    <a:cubicBezTo>
                      <a:pt x="11750" y="3298"/>
                      <a:pt x="11240" y="3570"/>
                      <a:pt x="10685" y="3570"/>
                    </a:cubicBezTo>
                    <a:lnTo>
                      <a:pt x="5819" y="3570"/>
                    </a:lnTo>
                    <a:cubicBezTo>
                      <a:pt x="5650" y="3570"/>
                      <a:pt x="5515" y="3705"/>
                      <a:pt x="5515" y="3874"/>
                    </a:cubicBezTo>
                    <a:cubicBezTo>
                      <a:pt x="5515" y="4041"/>
                      <a:pt x="5650" y="4177"/>
                      <a:pt x="5819" y="4177"/>
                    </a:cubicBezTo>
                    <a:lnTo>
                      <a:pt x="10685" y="4177"/>
                    </a:lnTo>
                    <a:cubicBezTo>
                      <a:pt x="10914" y="4177"/>
                      <a:pt x="11140" y="4141"/>
                      <a:pt x="11354" y="4077"/>
                    </a:cubicBezTo>
                    <a:lnTo>
                      <a:pt x="11354" y="5705"/>
                    </a:lnTo>
                    <a:cubicBezTo>
                      <a:pt x="11354" y="5996"/>
                      <a:pt x="11443" y="6267"/>
                      <a:pt x="11597" y="6490"/>
                    </a:cubicBezTo>
                    <a:lnTo>
                      <a:pt x="11311" y="6490"/>
                    </a:lnTo>
                    <a:lnTo>
                      <a:pt x="11311" y="6469"/>
                    </a:lnTo>
                    <a:cubicBezTo>
                      <a:pt x="11311" y="6302"/>
                      <a:pt x="11176" y="6165"/>
                      <a:pt x="11007" y="6165"/>
                    </a:cubicBezTo>
                    <a:lnTo>
                      <a:pt x="8739" y="6165"/>
                    </a:lnTo>
                    <a:cubicBezTo>
                      <a:pt x="8571" y="6165"/>
                      <a:pt x="8435" y="6302"/>
                      <a:pt x="8435" y="6469"/>
                    </a:cubicBezTo>
                    <a:lnTo>
                      <a:pt x="8435" y="6554"/>
                    </a:lnTo>
                    <a:cubicBezTo>
                      <a:pt x="8328" y="6512"/>
                      <a:pt x="8212" y="6490"/>
                      <a:pt x="8091" y="6490"/>
                    </a:cubicBezTo>
                    <a:cubicBezTo>
                      <a:pt x="7970" y="6490"/>
                      <a:pt x="7852" y="6513"/>
                      <a:pt x="7745" y="6554"/>
                    </a:cubicBezTo>
                    <a:lnTo>
                      <a:pt x="7745" y="6469"/>
                    </a:lnTo>
                    <a:cubicBezTo>
                      <a:pt x="7745" y="6302"/>
                      <a:pt x="7610" y="6165"/>
                      <a:pt x="7443" y="6165"/>
                    </a:cubicBezTo>
                    <a:lnTo>
                      <a:pt x="5172" y="6165"/>
                    </a:lnTo>
                    <a:cubicBezTo>
                      <a:pt x="5005" y="6165"/>
                      <a:pt x="4869" y="6302"/>
                      <a:pt x="4869" y="6469"/>
                    </a:cubicBezTo>
                    <a:lnTo>
                      <a:pt x="4869" y="6490"/>
                    </a:lnTo>
                    <a:lnTo>
                      <a:pt x="4583" y="6490"/>
                    </a:lnTo>
                    <a:cubicBezTo>
                      <a:pt x="4735" y="6263"/>
                      <a:pt x="4826" y="5995"/>
                      <a:pt x="4826" y="5703"/>
                    </a:cubicBezTo>
                    <a:lnTo>
                      <a:pt x="4826" y="3548"/>
                    </a:lnTo>
                    <a:cubicBezTo>
                      <a:pt x="4826" y="2284"/>
                      <a:pt x="5855" y="1257"/>
                      <a:pt x="7116" y="1257"/>
                    </a:cubicBezTo>
                    <a:lnTo>
                      <a:pt x="10035" y="1257"/>
                    </a:lnTo>
                    <a:cubicBezTo>
                      <a:pt x="11100" y="1257"/>
                      <a:pt x="11784" y="987"/>
                      <a:pt x="12161" y="776"/>
                    </a:cubicBezTo>
                    <a:close/>
                    <a:moveTo>
                      <a:pt x="7138" y="6770"/>
                    </a:moveTo>
                    <a:lnTo>
                      <a:pt x="7138" y="7440"/>
                    </a:lnTo>
                    <a:lnTo>
                      <a:pt x="7137" y="7440"/>
                    </a:lnTo>
                    <a:cubicBezTo>
                      <a:pt x="7137" y="7631"/>
                      <a:pt x="6983" y="7787"/>
                      <a:pt x="6793" y="7787"/>
                    </a:cubicBezTo>
                    <a:lnTo>
                      <a:pt x="5820" y="7787"/>
                    </a:lnTo>
                    <a:cubicBezTo>
                      <a:pt x="5630" y="7787"/>
                      <a:pt x="5476" y="7631"/>
                      <a:pt x="5476" y="7440"/>
                    </a:cubicBezTo>
                    <a:lnTo>
                      <a:pt x="5476" y="6770"/>
                    </a:lnTo>
                    <a:lnTo>
                      <a:pt x="6004" y="6770"/>
                    </a:lnTo>
                    <a:lnTo>
                      <a:pt x="6004" y="7117"/>
                    </a:lnTo>
                    <a:cubicBezTo>
                      <a:pt x="6004" y="7284"/>
                      <a:pt x="6139" y="7420"/>
                      <a:pt x="6307" y="7420"/>
                    </a:cubicBezTo>
                    <a:cubicBezTo>
                      <a:pt x="6476" y="7420"/>
                      <a:pt x="6611" y="7284"/>
                      <a:pt x="6611" y="7117"/>
                    </a:cubicBezTo>
                    <a:lnTo>
                      <a:pt x="6611" y="6770"/>
                    </a:lnTo>
                    <a:close/>
                    <a:moveTo>
                      <a:pt x="10705" y="6770"/>
                    </a:moveTo>
                    <a:lnTo>
                      <a:pt x="10705" y="7440"/>
                    </a:lnTo>
                    <a:lnTo>
                      <a:pt x="10706" y="7440"/>
                    </a:lnTo>
                    <a:cubicBezTo>
                      <a:pt x="10706" y="7631"/>
                      <a:pt x="10550" y="7787"/>
                      <a:pt x="10360" y="7787"/>
                    </a:cubicBezTo>
                    <a:lnTo>
                      <a:pt x="9386" y="7787"/>
                    </a:lnTo>
                    <a:cubicBezTo>
                      <a:pt x="9196" y="7787"/>
                      <a:pt x="9041" y="7631"/>
                      <a:pt x="9041" y="7440"/>
                    </a:cubicBezTo>
                    <a:lnTo>
                      <a:pt x="9041" y="6770"/>
                    </a:lnTo>
                    <a:lnTo>
                      <a:pt x="9569" y="6770"/>
                    </a:lnTo>
                    <a:lnTo>
                      <a:pt x="9569" y="7117"/>
                    </a:lnTo>
                    <a:cubicBezTo>
                      <a:pt x="9569" y="7284"/>
                      <a:pt x="9705" y="7420"/>
                      <a:pt x="9872" y="7420"/>
                    </a:cubicBezTo>
                    <a:cubicBezTo>
                      <a:pt x="10040" y="7420"/>
                      <a:pt x="10176" y="7284"/>
                      <a:pt x="10176" y="7117"/>
                    </a:cubicBezTo>
                    <a:lnTo>
                      <a:pt x="10176" y="6770"/>
                    </a:lnTo>
                    <a:close/>
                    <a:moveTo>
                      <a:pt x="12792" y="7096"/>
                    </a:moveTo>
                    <a:cubicBezTo>
                      <a:pt x="12935" y="7096"/>
                      <a:pt x="13074" y="7156"/>
                      <a:pt x="13170" y="7263"/>
                    </a:cubicBezTo>
                    <a:cubicBezTo>
                      <a:pt x="13267" y="7368"/>
                      <a:pt x="13312" y="7510"/>
                      <a:pt x="13298" y="7656"/>
                    </a:cubicBezTo>
                    <a:cubicBezTo>
                      <a:pt x="13274" y="7911"/>
                      <a:pt x="13030" y="8111"/>
                      <a:pt x="12747" y="8111"/>
                    </a:cubicBezTo>
                    <a:lnTo>
                      <a:pt x="12591" y="8111"/>
                    </a:lnTo>
                    <a:cubicBezTo>
                      <a:pt x="12604" y="7997"/>
                      <a:pt x="12611" y="7883"/>
                      <a:pt x="12611" y="7765"/>
                    </a:cubicBezTo>
                    <a:lnTo>
                      <a:pt x="12611" y="7096"/>
                    </a:lnTo>
                    <a:close/>
                    <a:moveTo>
                      <a:pt x="10056" y="12158"/>
                    </a:moveTo>
                    <a:lnTo>
                      <a:pt x="10056" y="13137"/>
                    </a:lnTo>
                    <a:lnTo>
                      <a:pt x="8090" y="14229"/>
                    </a:lnTo>
                    <a:lnTo>
                      <a:pt x="6122" y="13137"/>
                    </a:lnTo>
                    <a:lnTo>
                      <a:pt x="6122" y="12158"/>
                    </a:lnTo>
                    <a:cubicBezTo>
                      <a:pt x="6716" y="12447"/>
                      <a:pt x="7384" y="12608"/>
                      <a:pt x="8090" y="12608"/>
                    </a:cubicBezTo>
                    <a:cubicBezTo>
                      <a:pt x="8775" y="12608"/>
                      <a:pt x="9446" y="12453"/>
                      <a:pt x="10056" y="12158"/>
                    </a:cubicBezTo>
                    <a:close/>
                    <a:moveTo>
                      <a:pt x="10871" y="13380"/>
                    </a:moveTo>
                    <a:cubicBezTo>
                      <a:pt x="10873" y="13380"/>
                      <a:pt x="10875" y="13381"/>
                      <a:pt x="10877" y="13381"/>
                    </a:cubicBezTo>
                    <a:cubicBezTo>
                      <a:pt x="10886" y="13385"/>
                      <a:pt x="10887" y="13390"/>
                      <a:pt x="10890" y="13392"/>
                    </a:cubicBezTo>
                    <a:lnTo>
                      <a:pt x="11280" y="14174"/>
                    </a:lnTo>
                    <a:lnTo>
                      <a:pt x="9699" y="15530"/>
                    </a:lnTo>
                    <a:cubicBezTo>
                      <a:pt x="9635" y="15584"/>
                      <a:pt x="9556" y="15615"/>
                      <a:pt x="9473" y="15615"/>
                    </a:cubicBezTo>
                    <a:cubicBezTo>
                      <a:pt x="9463" y="15615"/>
                      <a:pt x="9452" y="15614"/>
                      <a:pt x="9442" y="15613"/>
                    </a:cubicBezTo>
                    <a:cubicBezTo>
                      <a:pt x="9348" y="15603"/>
                      <a:pt x="9264" y="15559"/>
                      <a:pt x="9205" y="15485"/>
                    </a:cubicBezTo>
                    <a:lnTo>
                      <a:pt x="8551" y="14666"/>
                    </a:lnTo>
                    <a:lnTo>
                      <a:pt x="10862" y="13382"/>
                    </a:lnTo>
                    <a:cubicBezTo>
                      <a:pt x="10863" y="13381"/>
                      <a:pt x="10866" y="13380"/>
                      <a:pt x="10871" y="13380"/>
                    </a:cubicBezTo>
                    <a:close/>
                    <a:moveTo>
                      <a:pt x="5310" y="13382"/>
                    </a:moveTo>
                    <a:cubicBezTo>
                      <a:pt x="5315" y="13382"/>
                      <a:pt x="5318" y="13383"/>
                      <a:pt x="5320" y="13385"/>
                    </a:cubicBezTo>
                    <a:lnTo>
                      <a:pt x="7630" y="14668"/>
                    </a:lnTo>
                    <a:lnTo>
                      <a:pt x="6976" y="15485"/>
                    </a:lnTo>
                    <a:cubicBezTo>
                      <a:pt x="6916" y="15557"/>
                      <a:pt x="6833" y="15603"/>
                      <a:pt x="6737" y="15613"/>
                    </a:cubicBezTo>
                    <a:cubicBezTo>
                      <a:pt x="6726" y="15614"/>
                      <a:pt x="6715" y="15615"/>
                      <a:pt x="6704" y="15615"/>
                    </a:cubicBezTo>
                    <a:cubicBezTo>
                      <a:pt x="6622" y="15615"/>
                      <a:pt x="6543" y="15586"/>
                      <a:pt x="6480" y="15530"/>
                    </a:cubicBezTo>
                    <a:lnTo>
                      <a:pt x="4900" y="14175"/>
                    </a:lnTo>
                    <a:lnTo>
                      <a:pt x="5292" y="13394"/>
                    </a:lnTo>
                    <a:cubicBezTo>
                      <a:pt x="5292" y="13392"/>
                      <a:pt x="5295" y="13387"/>
                      <a:pt x="5303" y="13382"/>
                    </a:cubicBezTo>
                    <a:cubicBezTo>
                      <a:pt x="5306" y="13382"/>
                      <a:pt x="5308" y="13382"/>
                      <a:pt x="5310" y="13382"/>
                    </a:cubicBezTo>
                    <a:close/>
                    <a:moveTo>
                      <a:pt x="12306" y="0"/>
                    </a:moveTo>
                    <a:cubicBezTo>
                      <a:pt x="12227" y="0"/>
                      <a:pt x="12151" y="32"/>
                      <a:pt x="12094" y="89"/>
                    </a:cubicBezTo>
                    <a:cubicBezTo>
                      <a:pt x="12093" y="91"/>
                      <a:pt x="11944" y="229"/>
                      <a:pt x="11620" y="369"/>
                    </a:cubicBezTo>
                    <a:cubicBezTo>
                      <a:pt x="11319" y="498"/>
                      <a:pt x="10799" y="650"/>
                      <a:pt x="10035" y="650"/>
                    </a:cubicBezTo>
                    <a:lnTo>
                      <a:pt x="7116" y="650"/>
                    </a:lnTo>
                    <a:cubicBezTo>
                      <a:pt x="5852" y="650"/>
                      <a:pt x="4773" y="1464"/>
                      <a:pt x="4379" y="2597"/>
                    </a:cubicBezTo>
                    <a:lnTo>
                      <a:pt x="4106" y="2597"/>
                    </a:lnTo>
                    <a:cubicBezTo>
                      <a:pt x="3635" y="2597"/>
                      <a:pt x="3190" y="2804"/>
                      <a:pt x="2885" y="3163"/>
                    </a:cubicBezTo>
                    <a:cubicBezTo>
                      <a:pt x="2580" y="3521"/>
                      <a:pt x="2450" y="3997"/>
                      <a:pt x="2528" y="4461"/>
                    </a:cubicBezTo>
                    <a:lnTo>
                      <a:pt x="2887" y="6620"/>
                    </a:lnTo>
                    <a:cubicBezTo>
                      <a:pt x="2554" y="6791"/>
                      <a:pt x="2314" y="7113"/>
                      <a:pt x="2276" y="7488"/>
                    </a:cubicBezTo>
                    <a:cubicBezTo>
                      <a:pt x="2244" y="7803"/>
                      <a:pt x="2347" y="8117"/>
                      <a:pt x="2558" y="8348"/>
                    </a:cubicBezTo>
                    <a:cubicBezTo>
                      <a:pt x="2768" y="8582"/>
                      <a:pt x="3071" y="8717"/>
                      <a:pt x="3385" y="8717"/>
                    </a:cubicBezTo>
                    <a:lnTo>
                      <a:pt x="3611" y="8717"/>
                    </a:lnTo>
                    <a:cubicBezTo>
                      <a:pt x="3788" y="9991"/>
                      <a:pt x="4502" y="11097"/>
                      <a:pt x="5515" y="11801"/>
                    </a:cubicBezTo>
                    <a:lnTo>
                      <a:pt x="5515" y="12810"/>
                    </a:lnTo>
                    <a:cubicBezTo>
                      <a:pt x="5448" y="12787"/>
                      <a:pt x="5378" y="12776"/>
                      <a:pt x="5307" y="12776"/>
                    </a:cubicBezTo>
                    <a:cubicBezTo>
                      <a:pt x="5245" y="12776"/>
                      <a:pt x="5182" y="12784"/>
                      <a:pt x="5122" y="12803"/>
                    </a:cubicBezTo>
                    <a:cubicBezTo>
                      <a:pt x="4959" y="12853"/>
                      <a:pt x="4822" y="12968"/>
                      <a:pt x="4745" y="13122"/>
                    </a:cubicBezTo>
                    <a:lnTo>
                      <a:pt x="4274" y="14065"/>
                    </a:lnTo>
                    <a:lnTo>
                      <a:pt x="1614" y="14846"/>
                    </a:lnTo>
                    <a:cubicBezTo>
                      <a:pt x="662" y="15128"/>
                      <a:pt x="0" y="16014"/>
                      <a:pt x="0" y="17006"/>
                    </a:cubicBezTo>
                    <a:lnTo>
                      <a:pt x="0" y="20415"/>
                    </a:lnTo>
                    <a:cubicBezTo>
                      <a:pt x="0" y="20583"/>
                      <a:pt x="136" y="20719"/>
                      <a:pt x="303" y="20719"/>
                    </a:cubicBezTo>
                    <a:cubicBezTo>
                      <a:pt x="472" y="20719"/>
                      <a:pt x="607" y="20583"/>
                      <a:pt x="607" y="20415"/>
                    </a:cubicBezTo>
                    <a:lnTo>
                      <a:pt x="607" y="17006"/>
                    </a:lnTo>
                    <a:cubicBezTo>
                      <a:pt x="607" y="16282"/>
                      <a:pt x="1093" y="15632"/>
                      <a:pt x="1787" y="15429"/>
                    </a:cubicBezTo>
                    <a:lnTo>
                      <a:pt x="4235" y="14708"/>
                    </a:lnTo>
                    <a:lnTo>
                      <a:pt x="5196" y="20463"/>
                    </a:lnTo>
                    <a:cubicBezTo>
                      <a:pt x="5222" y="20612"/>
                      <a:pt x="5350" y="20716"/>
                      <a:pt x="5495" y="20716"/>
                    </a:cubicBezTo>
                    <a:cubicBezTo>
                      <a:pt x="5510" y="20716"/>
                      <a:pt x="5529" y="20715"/>
                      <a:pt x="5545" y="20713"/>
                    </a:cubicBezTo>
                    <a:cubicBezTo>
                      <a:pt x="5709" y="20685"/>
                      <a:pt x="5822" y="20529"/>
                      <a:pt x="5793" y="20365"/>
                    </a:cubicBezTo>
                    <a:lnTo>
                      <a:pt x="4892" y="14972"/>
                    </a:lnTo>
                    <a:lnTo>
                      <a:pt x="6080" y="15992"/>
                    </a:lnTo>
                    <a:cubicBezTo>
                      <a:pt x="6256" y="16142"/>
                      <a:pt x="6471" y="16220"/>
                      <a:pt x="6699" y="16220"/>
                    </a:cubicBezTo>
                    <a:cubicBezTo>
                      <a:pt x="6729" y="16220"/>
                      <a:pt x="6759" y="16217"/>
                      <a:pt x="6789" y="16216"/>
                    </a:cubicBezTo>
                    <a:cubicBezTo>
                      <a:pt x="7048" y="16192"/>
                      <a:pt x="7281" y="16066"/>
                      <a:pt x="7444" y="15863"/>
                    </a:cubicBezTo>
                    <a:lnTo>
                      <a:pt x="7781" y="15442"/>
                    </a:lnTo>
                    <a:lnTo>
                      <a:pt x="7781" y="16846"/>
                    </a:lnTo>
                    <a:cubicBezTo>
                      <a:pt x="7781" y="17014"/>
                      <a:pt x="7917" y="17150"/>
                      <a:pt x="8085" y="17150"/>
                    </a:cubicBezTo>
                    <a:cubicBezTo>
                      <a:pt x="8252" y="17150"/>
                      <a:pt x="8388" y="17014"/>
                      <a:pt x="8388" y="16846"/>
                    </a:cubicBezTo>
                    <a:lnTo>
                      <a:pt x="8388" y="15442"/>
                    </a:lnTo>
                    <a:lnTo>
                      <a:pt x="8727" y="15863"/>
                    </a:lnTo>
                    <a:cubicBezTo>
                      <a:pt x="8888" y="16066"/>
                      <a:pt x="9121" y="16192"/>
                      <a:pt x="9381" y="16216"/>
                    </a:cubicBezTo>
                    <a:cubicBezTo>
                      <a:pt x="9412" y="16220"/>
                      <a:pt x="9442" y="16220"/>
                      <a:pt x="9472" y="16220"/>
                    </a:cubicBezTo>
                    <a:cubicBezTo>
                      <a:pt x="9699" y="16220"/>
                      <a:pt x="9915" y="16139"/>
                      <a:pt x="10090" y="15992"/>
                    </a:cubicBezTo>
                    <a:lnTo>
                      <a:pt x="11284" y="14968"/>
                    </a:lnTo>
                    <a:lnTo>
                      <a:pt x="11284" y="14968"/>
                    </a:lnTo>
                    <a:lnTo>
                      <a:pt x="10380" y="20365"/>
                    </a:lnTo>
                    <a:cubicBezTo>
                      <a:pt x="10355" y="20529"/>
                      <a:pt x="10465" y="20686"/>
                      <a:pt x="10630" y="20713"/>
                    </a:cubicBezTo>
                    <a:cubicBezTo>
                      <a:pt x="10649" y="20716"/>
                      <a:pt x="10665" y="20716"/>
                      <a:pt x="10680" y="20716"/>
                    </a:cubicBezTo>
                    <a:cubicBezTo>
                      <a:pt x="10827" y="20716"/>
                      <a:pt x="10956" y="20612"/>
                      <a:pt x="10980" y="20463"/>
                    </a:cubicBezTo>
                    <a:lnTo>
                      <a:pt x="11943" y="14708"/>
                    </a:lnTo>
                    <a:lnTo>
                      <a:pt x="14389" y="15428"/>
                    </a:lnTo>
                    <a:cubicBezTo>
                      <a:pt x="15083" y="15630"/>
                      <a:pt x="15569" y="16279"/>
                      <a:pt x="15569" y="17003"/>
                    </a:cubicBezTo>
                    <a:lnTo>
                      <a:pt x="15569" y="20413"/>
                    </a:lnTo>
                    <a:cubicBezTo>
                      <a:pt x="15569" y="20580"/>
                      <a:pt x="15705" y="20716"/>
                      <a:pt x="15872" y="20716"/>
                    </a:cubicBezTo>
                    <a:cubicBezTo>
                      <a:pt x="16040" y="20716"/>
                      <a:pt x="16176" y="20580"/>
                      <a:pt x="16176" y="20413"/>
                    </a:cubicBezTo>
                    <a:lnTo>
                      <a:pt x="16176" y="17003"/>
                    </a:lnTo>
                    <a:cubicBezTo>
                      <a:pt x="16177" y="16014"/>
                      <a:pt x="15513" y="15128"/>
                      <a:pt x="14562" y="14846"/>
                    </a:cubicBezTo>
                    <a:lnTo>
                      <a:pt x="11903" y="14065"/>
                    </a:lnTo>
                    <a:lnTo>
                      <a:pt x="11431" y="13122"/>
                    </a:lnTo>
                    <a:cubicBezTo>
                      <a:pt x="11356" y="12968"/>
                      <a:pt x="11219" y="12853"/>
                      <a:pt x="11056" y="12803"/>
                    </a:cubicBezTo>
                    <a:cubicBezTo>
                      <a:pt x="10996" y="12784"/>
                      <a:pt x="10933" y="12776"/>
                      <a:pt x="10871" y="12776"/>
                    </a:cubicBezTo>
                    <a:cubicBezTo>
                      <a:pt x="10801" y="12776"/>
                      <a:pt x="10731" y="12787"/>
                      <a:pt x="10663" y="12810"/>
                    </a:cubicBezTo>
                    <a:lnTo>
                      <a:pt x="10663" y="11657"/>
                    </a:lnTo>
                    <a:lnTo>
                      <a:pt x="10663" y="11653"/>
                    </a:lnTo>
                    <a:cubicBezTo>
                      <a:pt x="10665" y="11594"/>
                      <a:pt x="10649" y="11533"/>
                      <a:pt x="10615" y="11480"/>
                    </a:cubicBezTo>
                    <a:cubicBezTo>
                      <a:pt x="10557" y="11390"/>
                      <a:pt x="10459" y="11340"/>
                      <a:pt x="10359" y="11340"/>
                    </a:cubicBezTo>
                    <a:cubicBezTo>
                      <a:pt x="10303" y="11340"/>
                      <a:pt x="10247" y="11356"/>
                      <a:pt x="10196" y="11389"/>
                    </a:cubicBezTo>
                    <a:cubicBezTo>
                      <a:pt x="9568" y="11793"/>
                      <a:pt x="8839" y="12004"/>
                      <a:pt x="8090" y="12004"/>
                    </a:cubicBezTo>
                    <a:cubicBezTo>
                      <a:pt x="5930" y="12004"/>
                      <a:pt x="4176" y="10250"/>
                      <a:pt x="4176" y="8091"/>
                    </a:cubicBezTo>
                    <a:cubicBezTo>
                      <a:pt x="4176" y="7924"/>
                      <a:pt x="4041" y="7788"/>
                      <a:pt x="3872" y="7788"/>
                    </a:cubicBezTo>
                    <a:cubicBezTo>
                      <a:pt x="3705" y="7788"/>
                      <a:pt x="3569" y="7924"/>
                      <a:pt x="3569" y="8091"/>
                    </a:cubicBezTo>
                    <a:lnTo>
                      <a:pt x="3569" y="8113"/>
                    </a:lnTo>
                    <a:lnTo>
                      <a:pt x="3387" y="8113"/>
                    </a:lnTo>
                    <a:cubicBezTo>
                      <a:pt x="3244" y="8113"/>
                      <a:pt x="3107" y="8053"/>
                      <a:pt x="3010" y="7945"/>
                    </a:cubicBezTo>
                    <a:cubicBezTo>
                      <a:pt x="2912" y="7838"/>
                      <a:pt x="2867" y="7697"/>
                      <a:pt x="2881" y="7551"/>
                    </a:cubicBezTo>
                    <a:cubicBezTo>
                      <a:pt x="2907" y="7297"/>
                      <a:pt x="3150" y="7097"/>
                      <a:pt x="3434" y="7097"/>
                    </a:cubicBezTo>
                    <a:lnTo>
                      <a:pt x="4869" y="7097"/>
                    </a:lnTo>
                    <a:lnTo>
                      <a:pt x="4869" y="7444"/>
                    </a:lnTo>
                    <a:cubicBezTo>
                      <a:pt x="4869" y="7968"/>
                      <a:pt x="5295" y="8395"/>
                      <a:pt x="5820" y="8395"/>
                    </a:cubicBezTo>
                    <a:lnTo>
                      <a:pt x="6793" y="8395"/>
                    </a:lnTo>
                    <a:cubicBezTo>
                      <a:pt x="7318" y="8395"/>
                      <a:pt x="7744" y="7968"/>
                      <a:pt x="7744" y="7444"/>
                    </a:cubicBezTo>
                    <a:cubicBezTo>
                      <a:pt x="7744" y="7253"/>
                      <a:pt x="7900" y="7097"/>
                      <a:pt x="8090" y="7097"/>
                    </a:cubicBezTo>
                    <a:cubicBezTo>
                      <a:pt x="8280" y="7097"/>
                      <a:pt x="8434" y="7253"/>
                      <a:pt x="8434" y="7444"/>
                    </a:cubicBezTo>
                    <a:cubicBezTo>
                      <a:pt x="8434" y="7968"/>
                      <a:pt x="8861" y="8395"/>
                      <a:pt x="9386" y="8395"/>
                    </a:cubicBezTo>
                    <a:lnTo>
                      <a:pt x="10360" y="8395"/>
                    </a:lnTo>
                    <a:cubicBezTo>
                      <a:pt x="10884" y="8395"/>
                      <a:pt x="11313" y="7968"/>
                      <a:pt x="11313" y="7444"/>
                    </a:cubicBezTo>
                    <a:lnTo>
                      <a:pt x="11313" y="7097"/>
                    </a:lnTo>
                    <a:lnTo>
                      <a:pt x="12004" y="7097"/>
                    </a:lnTo>
                    <a:lnTo>
                      <a:pt x="12004" y="7767"/>
                    </a:lnTo>
                    <a:cubicBezTo>
                      <a:pt x="12004" y="9209"/>
                      <a:pt x="10829" y="10382"/>
                      <a:pt x="9389" y="10382"/>
                    </a:cubicBezTo>
                    <a:lnTo>
                      <a:pt x="9064" y="10382"/>
                    </a:lnTo>
                    <a:cubicBezTo>
                      <a:pt x="8896" y="10382"/>
                      <a:pt x="8761" y="10518"/>
                      <a:pt x="8761" y="10686"/>
                    </a:cubicBezTo>
                    <a:cubicBezTo>
                      <a:pt x="8761" y="10853"/>
                      <a:pt x="8896" y="10989"/>
                      <a:pt x="9064" y="10989"/>
                    </a:cubicBezTo>
                    <a:lnTo>
                      <a:pt x="9389" y="10989"/>
                    </a:lnTo>
                    <a:cubicBezTo>
                      <a:pt x="10834" y="10989"/>
                      <a:pt x="12060" y="10032"/>
                      <a:pt x="12468" y="8718"/>
                    </a:cubicBezTo>
                    <a:lnTo>
                      <a:pt x="12748" y="8718"/>
                    </a:lnTo>
                    <a:cubicBezTo>
                      <a:pt x="13339" y="8718"/>
                      <a:pt x="13848" y="8280"/>
                      <a:pt x="13904" y="7717"/>
                    </a:cubicBezTo>
                    <a:cubicBezTo>
                      <a:pt x="13935" y="7403"/>
                      <a:pt x="13832" y="7089"/>
                      <a:pt x="13621" y="6856"/>
                    </a:cubicBezTo>
                    <a:cubicBezTo>
                      <a:pt x="13528" y="6753"/>
                      <a:pt x="13418" y="6669"/>
                      <a:pt x="13295" y="6609"/>
                    </a:cubicBezTo>
                    <a:lnTo>
                      <a:pt x="13652" y="4461"/>
                    </a:lnTo>
                    <a:cubicBezTo>
                      <a:pt x="13771" y="3745"/>
                      <a:pt x="13404" y="3061"/>
                      <a:pt x="12775" y="2757"/>
                    </a:cubicBezTo>
                    <a:cubicBezTo>
                      <a:pt x="13058" y="2036"/>
                      <a:pt x="12997" y="1142"/>
                      <a:pt x="12585" y="186"/>
                    </a:cubicBezTo>
                    <a:cubicBezTo>
                      <a:pt x="12547" y="93"/>
                      <a:pt x="12464" y="26"/>
                      <a:pt x="12365" y="6"/>
                    </a:cubicBezTo>
                    <a:cubicBezTo>
                      <a:pt x="12346" y="2"/>
                      <a:pt x="12326" y="0"/>
                      <a:pt x="1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6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268" name="Google Shape;268;p6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" name="Google Shape;271;p6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6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274" name="Google Shape;274;p6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6"/>
            <p:cNvGrpSpPr/>
            <p:nvPr/>
          </p:nvGrpSpPr>
          <p:grpSpPr>
            <a:xfrm>
              <a:off x="8589184" y="2743098"/>
              <a:ext cx="537076" cy="685828"/>
              <a:chOff x="4302875" y="-3002975"/>
              <a:chExt cx="404425" cy="518075"/>
            </a:xfrm>
          </p:grpSpPr>
          <p:sp>
            <p:nvSpPr>
              <p:cNvPr id="281" name="Google Shape;281;p6"/>
              <p:cNvSpPr/>
              <p:nvPr/>
            </p:nvSpPr>
            <p:spPr>
              <a:xfrm>
                <a:off x="4440700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7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4529925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6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4302875" y="-3002975"/>
                <a:ext cx="4044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18" extrusionOk="0">
                    <a:moveTo>
                      <a:pt x="4644" y="1598"/>
                    </a:moveTo>
                    <a:cubicBezTo>
                      <a:pt x="4788" y="1901"/>
                      <a:pt x="4864" y="2235"/>
                      <a:pt x="4864" y="2578"/>
                    </a:cubicBezTo>
                    <a:cubicBezTo>
                      <a:pt x="4864" y="3051"/>
                      <a:pt x="4718" y="3506"/>
                      <a:pt x="4445" y="3894"/>
                    </a:cubicBezTo>
                    <a:cubicBezTo>
                      <a:pt x="4294" y="4108"/>
                      <a:pt x="4215" y="4359"/>
                      <a:pt x="4215" y="4622"/>
                    </a:cubicBezTo>
                    <a:lnTo>
                      <a:pt x="4215" y="5172"/>
                    </a:lnTo>
                    <a:cubicBezTo>
                      <a:pt x="4215" y="5542"/>
                      <a:pt x="3915" y="5842"/>
                      <a:pt x="3545" y="5842"/>
                    </a:cubicBezTo>
                    <a:lnTo>
                      <a:pt x="3524" y="5842"/>
                    </a:lnTo>
                    <a:lnTo>
                      <a:pt x="3524" y="4199"/>
                    </a:lnTo>
                    <a:cubicBezTo>
                      <a:pt x="3524" y="3177"/>
                      <a:pt x="3954" y="2251"/>
                      <a:pt x="4644" y="1598"/>
                    </a:cubicBezTo>
                    <a:close/>
                    <a:moveTo>
                      <a:pt x="11530" y="1598"/>
                    </a:moveTo>
                    <a:cubicBezTo>
                      <a:pt x="12219" y="2251"/>
                      <a:pt x="12649" y="3177"/>
                      <a:pt x="12649" y="4199"/>
                    </a:cubicBezTo>
                    <a:lnTo>
                      <a:pt x="12649" y="5842"/>
                    </a:lnTo>
                    <a:lnTo>
                      <a:pt x="12629" y="5842"/>
                    </a:lnTo>
                    <a:cubicBezTo>
                      <a:pt x="12259" y="5842"/>
                      <a:pt x="11959" y="5540"/>
                      <a:pt x="11959" y="5172"/>
                    </a:cubicBezTo>
                    <a:lnTo>
                      <a:pt x="11959" y="4622"/>
                    </a:lnTo>
                    <a:cubicBezTo>
                      <a:pt x="11959" y="4359"/>
                      <a:pt x="11879" y="4108"/>
                      <a:pt x="11729" y="3894"/>
                    </a:cubicBezTo>
                    <a:cubicBezTo>
                      <a:pt x="11456" y="3506"/>
                      <a:pt x="11312" y="3051"/>
                      <a:pt x="11312" y="2578"/>
                    </a:cubicBezTo>
                    <a:cubicBezTo>
                      <a:pt x="11312" y="2237"/>
                      <a:pt x="11386" y="1903"/>
                      <a:pt x="11530" y="1598"/>
                    </a:cubicBezTo>
                    <a:close/>
                    <a:moveTo>
                      <a:pt x="9060" y="609"/>
                    </a:moveTo>
                    <a:lnTo>
                      <a:pt x="9060" y="610"/>
                    </a:lnTo>
                    <a:cubicBezTo>
                      <a:pt x="9421" y="610"/>
                      <a:pt x="9768" y="664"/>
                      <a:pt x="10095" y="763"/>
                    </a:cubicBezTo>
                    <a:cubicBezTo>
                      <a:pt x="9697" y="1493"/>
                      <a:pt x="8934" y="1950"/>
                      <a:pt x="8087" y="1950"/>
                    </a:cubicBezTo>
                    <a:cubicBezTo>
                      <a:pt x="7893" y="1950"/>
                      <a:pt x="7700" y="1924"/>
                      <a:pt x="7514" y="1877"/>
                    </a:cubicBezTo>
                    <a:cubicBezTo>
                      <a:pt x="7489" y="1870"/>
                      <a:pt x="7463" y="1867"/>
                      <a:pt x="7438" y="1867"/>
                    </a:cubicBezTo>
                    <a:cubicBezTo>
                      <a:pt x="7303" y="1867"/>
                      <a:pt x="7181" y="1957"/>
                      <a:pt x="7144" y="2094"/>
                    </a:cubicBezTo>
                    <a:cubicBezTo>
                      <a:pt x="7103" y="2257"/>
                      <a:pt x="7200" y="2423"/>
                      <a:pt x="7363" y="2464"/>
                    </a:cubicBezTo>
                    <a:cubicBezTo>
                      <a:pt x="7599" y="2524"/>
                      <a:pt x="7841" y="2555"/>
                      <a:pt x="8087" y="2555"/>
                    </a:cubicBezTo>
                    <a:cubicBezTo>
                      <a:pt x="9184" y="2555"/>
                      <a:pt x="10166" y="1948"/>
                      <a:pt x="10663" y="986"/>
                    </a:cubicBezTo>
                    <a:cubicBezTo>
                      <a:pt x="10795" y="1051"/>
                      <a:pt x="10922" y="1127"/>
                      <a:pt x="11045" y="1209"/>
                    </a:cubicBezTo>
                    <a:cubicBezTo>
                      <a:pt x="10821" y="1628"/>
                      <a:pt x="10702" y="2095"/>
                      <a:pt x="10702" y="2577"/>
                    </a:cubicBezTo>
                    <a:cubicBezTo>
                      <a:pt x="10702" y="3177"/>
                      <a:pt x="10885" y="3752"/>
                      <a:pt x="11233" y="4242"/>
                    </a:cubicBezTo>
                    <a:cubicBezTo>
                      <a:pt x="11312" y="4352"/>
                      <a:pt x="11352" y="4483"/>
                      <a:pt x="11352" y="4620"/>
                    </a:cubicBezTo>
                    <a:lnTo>
                      <a:pt x="11352" y="5170"/>
                    </a:lnTo>
                    <a:cubicBezTo>
                      <a:pt x="11352" y="5416"/>
                      <a:pt x="11422" y="5644"/>
                      <a:pt x="11542" y="5840"/>
                    </a:cubicBezTo>
                    <a:lnTo>
                      <a:pt x="11309" y="5840"/>
                    </a:lnTo>
                    <a:lnTo>
                      <a:pt x="11309" y="5819"/>
                    </a:lnTo>
                    <a:cubicBezTo>
                      <a:pt x="11309" y="5650"/>
                      <a:pt x="11173" y="5514"/>
                      <a:pt x="11006" y="5514"/>
                    </a:cubicBezTo>
                    <a:lnTo>
                      <a:pt x="8735" y="5514"/>
                    </a:lnTo>
                    <a:cubicBezTo>
                      <a:pt x="8567" y="5514"/>
                      <a:pt x="8431" y="5650"/>
                      <a:pt x="8431" y="5819"/>
                    </a:cubicBezTo>
                    <a:lnTo>
                      <a:pt x="8431" y="5904"/>
                    </a:lnTo>
                    <a:cubicBezTo>
                      <a:pt x="8324" y="5863"/>
                      <a:pt x="8208" y="5840"/>
                      <a:pt x="8087" y="5840"/>
                    </a:cubicBezTo>
                    <a:cubicBezTo>
                      <a:pt x="7966" y="5840"/>
                      <a:pt x="7849" y="5863"/>
                      <a:pt x="7741" y="5904"/>
                    </a:cubicBezTo>
                    <a:lnTo>
                      <a:pt x="7741" y="5819"/>
                    </a:lnTo>
                    <a:cubicBezTo>
                      <a:pt x="7741" y="5650"/>
                      <a:pt x="7606" y="5514"/>
                      <a:pt x="7437" y="5514"/>
                    </a:cubicBezTo>
                    <a:lnTo>
                      <a:pt x="5166" y="5514"/>
                    </a:lnTo>
                    <a:cubicBezTo>
                      <a:pt x="4999" y="5514"/>
                      <a:pt x="4864" y="5650"/>
                      <a:pt x="4864" y="5819"/>
                    </a:cubicBezTo>
                    <a:lnTo>
                      <a:pt x="4864" y="5840"/>
                    </a:lnTo>
                    <a:lnTo>
                      <a:pt x="4631" y="5840"/>
                    </a:lnTo>
                    <a:cubicBezTo>
                      <a:pt x="4752" y="5644"/>
                      <a:pt x="4822" y="5414"/>
                      <a:pt x="4822" y="5170"/>
                    </a:cubicBezTo>
                    <a:lnTo>
                      <a:pt x="4822" y="4620"/>
                    </a:lnTo>
                    <a:cubicBezTo>
                      <a:pt x="4822" y="4483"/>
                      <a:pt x="4864" y="4352"/>
                      <a:pt x="4942" y="4242"/>
                    </a:cubicBezTo>
                    <a:cubicBezTo>
                      <a:pt x="5288" y="3751"/>
                      <a:pt x="5471" y="3177"/>
                      <a:pt x="5471" y="2574"/>
                    </a:cubicBezTo>
                    <a:cubicBezTo>
                      <a:pt x="5471" y="2095"/>
                      <a:pt x="5352" y="1627"/>
                      <a:pt x="5128" y="1209"/>
                    </a:cubicBezTo>
                    <a:cubicBezTo>
                      <a:pt x="5251" y="1127"/>
                      <a:pt x="5378" y="1051"/>
                      <a:pt x="5512" y="986"/>
                    </a:cubicBezTo>
                    <a:cubicBezTo>
                      <a:pt x="5659" y="1273"/>
                      <a:pt x="5852" y="1531"/>
                      <a:pt x="6090" y="1757"/>
                    </a:cubicBezTo>
                    <a:cubicBezTo>
                      <a:pt x="6149" y="1811"/>
                      <a:pt x="6223" y="1841"/>
                      <a:pt x="6299" y="1841"/>
                    </a:cubicBezTo>
                    <a:cubicBezTo>
                      <a:pt x="6379" y="1841"/>
                      <a:pt x="6459" y="1808"/>
                      <a:pt x="6519" y="1746"/>
                    </a:cubicBezTo>
                    <a:cubicBezTo>
                      <a:pt x="6635" y="1624"/>
                      <a:pt x="6629" y="1431"/>
                      <a:pt x="6507" y="1317"/>
                    </a:cubicBezTo>
                    <a:cubicBezTo>
                      <a:pt x="6335" y="1153"/>
                      <a:pt x="6192" y="967"/>
                      <a:pt x="6078" y="760"/>
                    </a:cubicBezTo>
                    <a:cubicBezTo>
                      <a:pt x="6406" y="663"/>
                      <a:pt x="6752" y="609"/>
                      <a:pt x="7113" y="609"/>
                    </a:cubicBezTo>
                    <a:close/>
                    <a:moveTo>
                      <a:pt x="10703" y="6123"/>
                    </a:moveTo>
                    <a:lnTo>
                      <a:pt x="10703" y="6793"/>
                    </a:lnTo>
                    <a:cubicBezTo>
                      <a:pt x="10703" y="6984"/>
                      <a:pt x="10548" y="7140"/>
                      <a:pt x="10358" y="7140"/>
                    </a:cubicBezTo>
                    <a:lnTo>
                      <a:pt x="9385" y="7140"/>
                    </a:lnTo>
                    <a:cubicBezTo>
                      <a:pt x="9194" y="7140"/>
                      <a:pt x="9041" y="6984"/>
                      <a:pt x="9041" y="6793"/>
                    </a:cubicBezTo>
                    <a:lnTo>
                      <a:pt x="9041" y="6123"/>
                    </a:lnTo>
                    <a:lnTo>
                      <a:pt x="9569" y="6123"/>
                    </a:lnTo>
                    <a:lnTo>
                      <a:pt x="9569" y="6470"/>
                    </a:lnTo>
                    <a:cubicBezTo>
                      <a:pt x="9568" y="6637"/>
                      <a:pt x="9702" y="6773"/>
                      <a:pt x="9871" y="6773"/>
                    </a:cubicBezTo>
                    <a:cubicBezTo>
                      <a:pt x="10039" y="6773"/>
                      <a:pt x="10175" y="6637"/>
                      <a:pt x="10175" y="6470"/>
                    </a:cubicBezTo>
                    <a:lnTo>
                      <a:pt x="10175" y="6123"/>
                    </a:lnTo>
                    <a:close/>
                    <a:moveTo>
                      <a:pt x="7134" y="6126"/>
                    </a:moveTo>
                    <a:lnTo>
                      <a:pt x="7134" y="6794"/>
                    </a:lnTo>
                    <a:cubicBezTo>
                      <a:pt x="7134" y="6985"/>
                      <a:pt x="6979" y="7141"/>
                      <a:pt x="6787" y="7141"/>
                    </a:cubicBezTo>
                    <a:lnTo>
                      <a:pt x="5815" y="7141"/>
                    </a:lnTo>
                    <a:cubicBezTo>
                      <a:pt x="5623" y="7141"/>
                      <a:pt x="5471" y="6985"/>
                      <a:pt x="5471" y="6794"/>
                    </a:cubicBezTo>
                    <a:lnTo>
                      <a:pt x="5471" y="6126"/>
                    </a:lnTo>
                    <a:lnTo>
                      <a:pt x="5999" y="6126"/>
                    </a:lnTo>
                    <a:lnTo>
                      <a:pt x="5999" y="6471"/>
                    </a:lnTo>
                    <a:cubicBezTo>
                      <a:pt x="5999" y="6640"/>
                      <a:pt x="6135" y="6776"/>
                      <a:pt x="6302" y="6776"/>
                    </a:cubicBezTo>
                    <a:cubicBezTo>
                      <a:pt x="6470" y="6776"/>
                      <a:pt x="6606" y="6640"/>
                      <a:pt x="6606" y="6471"/>
                    </a:cubicBezTo>
                    <a:lnTo>
                      <a:pt x="6606" y="6126"/>
                    </a:lnTo>
                    <a:close/>
                    <a:moveTo>
                      <a:pt x="12791" y="6450"/>
                    </a:moveTo>
                    <a:cubicBezTo>
                      <a:pt x="12934" y="6450"/>
                      <a:pt x="13071" y="6511"/>
                      <a:pt x="13166" y="6616"/>
                    </a:cubicBezTo>
                    <a:cubicBezTo>
                      <a:pt x="13264" y="6723"/>
                      <a:pt x="13308" y="6864"/>
                      <a:pt x="13294" y="7008"/>
                    </a:cubicBezTo>
                    <a:cubicBezTo>
                      <a:pt x="13270" y="7264"/>
                      <a:pt x="13027" y="7464"/>
                      <a:pt x="12743" y="7464"/>
                    </a:cubicBezTo>
                    <a:lnTo>
                      <a:pt x="12606" y="7464"/>
                    </a:lnTo>
                    <a:lnTo>
                      <a:pt x="12606" y="7442"/>
                    </a:lnTo>
                    <a:cubicBezTo>
                      <a:pt x="12606" y="7274"/>
                      <a:pt x="12470" y="7140"/>
                      <a:pt x="12302" y="7140"/>
                    </a:cubicBezTo>
                    <a:cubicBezTo>
                      <a:pt x="12134" y="7140"/>
                      <a:pt x="11999" y="7274"/>
                      <a:pt x="11999" y="7442"/>
                    </a:cubicBezTo>
                    <a:cubicBezTo>
                      <a:pt x="11999" y="9600"/>
                      <a:pt x="10244" y="11356"/>
                      <a:pt x="8086" y="11356"/>
                    </a:cubicBezTo>
                    <a:cubicBezTo>
                      <a:pt x="8085" y="11356"/>
                      <a:pt x="8084" y="11356"/>
                      <a:pt x="8083" y="11356"/>
                    </a:cubicBezTo>
                    <a:cubicBezTo>
                      <a:pt x="5928" y="11356"/>
                      <a:pt x="4174" y="9600"/>
                      <a:pt x="4174" y="7442"/>
                    </a:cubicBezTo>
                    <a:cubicBezTo>
                      <a:pt x="4174" y="7274"/>
                      <a:pt x="4038" y="7140"/>
                      <a:pt x="3871" y="7140"/>
                    </a:cubicBezTo>
                    <a:cubicBezTo>
                      <a:pt x="3703" y="7140"/>
                      <a:pt x="3567" y="7274"/>
                      <a:pt x="3567" y="7442"/>
                    </a:cubicBezTo>
                    <a:lnTo>
                      <a:pt x="3567" y="7464"/>
                    </a:lnTo>
                    <a:lnTo>
                      <a:pt x="3384" y="7464"/>
                    </a:lnTo>
                    <a:cubicBezTo>
                      <a:pt x="3241" y="7464"/>
                      <a:pt x="3103" y="7404"/>
                      <a:pt x="3007" y="7297"/>
                    </a:cubicBezTo>
                    <a:cubicBezTo>
                      <a:pt x="2909" y="7190"/>
                      <a:pt x="2864" y="7050"/>
                      <a:pt x="2879" y="6904"/>
                    </a:cubicBezTo>
                    <a:cubicBezTo>
                      <a:pt x="2903" y="6648"/>
                      <a:pt x="3146" y="6450"/>
                      <a:pt x="3430" y="6450"/>
                    </a:cubicBezTo>
                    <a:lnTo>
                      <a:pt x="4864" y="6450"/>
                    </a:lnTo>
                    <a:lnTo>
                      <a:pt x="4864" y="6794"/>
                    </a:lnTo>
                    <a:cubicBezTo>
                      <a:pt x="4864" y="7320"/>
                      <a:pt x="5289" y="7748"/>
                      <a:pt x="5815" y="7748"/>
                    </a:cubicBezTo>
                    <a:lnTo>
                      <a:pt x="6787" y="7748"/>
                    </a:lnTo>
                    <a:cubicBezTo>
                      <a:pt x="7313" y="7748"/>
                      <a:pt x="7741" y="7321"/>
                      <a:pt x="7741" y="6794"/>
                    </a:cubicBezTo>
                    <a:cubicBezTo>
                      <a:pt x="7741" y="6606"/>
                      <a:pt x="7896" y="6450"/>
                      <a:pt x="8087" y="6450"/>
                    </a:cubicBezTo>
                    <a:cubicBezTo>
                      <a:pt x="8277" y="6450"/>
                      <a:pt x="8431" y="6606"/>
                      <a:pt x="8431" y="6794"/>
                    </a:cubicBezTo>
                    <a:cubicBezTo>
                      <a:pt x="8431" y="7320"/>
                      <a:pt x="8858" y="7748"/>
                      <a:pt x="9384" y="7748"/>
                    </a:cubicBezTo>
                    <a:lnTo>
                      <a:pt x="10356" y="7748"/>
                    </a:lnTo>
                    <a:cubicBezTo>
                      <a:pt x="10880" y="7748"/>
                      <a:pt x="11309" y="7321"/>
                      <a:pt x="11309" y="6794"/>
                    </a:cubicBezTo>
                    <a:lnTo>
                      <a:pt x="11309" y="6450"/>
                    </a:lnTo>
                    <a:close/>
                    <a:moveTo>
                      <a:pt x="8757" y="11914"/>
                    </a:moveTo>
                    <a:lnTo>
                      <a:pt x="8757" y="12957"/>
                    </a:lnTo>
                    <a:cubicBezTo>
                      <a:pt x="8757" y="12969"/>
                      <a:pt x="8748" y="12978"/>
                      <a:pt x="8735" y="12978"/>
                    </a:cubicBezTo>
                    <a:lnTo>
                      <a:pt x="7437" y="12978"/>
                    </a:lnTo>
                    <a:cubicBezTo>
                      <a:pt x="7424" y="12978"/>
                      <a:pt x="7416" y="12969"/>
                      <a:pt x="7416" y="12957"/>
                    </a:cubicBezTo>
                    <a:lnTo>
                      <a:pt x="7416" y="11914"/>
                    </a:lnTo>
                    <a:lnTo>
                      <a:pt x="7417" y="11914"/>
                    </a:lnTo>
                    <a:cubicBezTo>
                      <a:pt x="7636" y="11947"/>
                      <a:pt x="7860" y="11964"/>
                      <a:pt x="8087" y="11964"/>
                    </a:cubicBezTo>
                    <a:cubicBezTo>
                      <a:pt x="8314" y="11964"/>
                      <a:pt x="8537" y="11948"/>
                      <a:pt x="8757" y="11914"/>
                    </a:cubicBezTo>
                    <a:close/>
                    <a:moveTo>
                      <a:pt x="10055" y="11514"/>
                    </a:moveTo>
                    <a:lnTo>
                      <a:pt x="10055" y="12555"/>
                    </a:lnTo>
                    <a:cubicBezTo>
                      <a:pt x="10055" y="13118"/>
                      <a:pt x="10432" y="13621"/>
                      <a:pt x="10972" y="13781"/>
                    </a:cubicBezTo>
                    <a:lnTo>
                      <a:pt x="12110" y="14113"/>
                    </a:lnTo>
                    <a:cubicBezTo>
                      <a:pt x="11200" y="15423"/>
                      <a:pt x="9691" y="16223"/>
                      <a:pt x="8087" y="16223"/>
                    </a:cubicBezTo>
                    <a:cubicBezTo>
                      <a:pt x="7226" y="16223"/>
                      <a:pt x="6378" y="15996"/>
                      <a:pt x="5636" y="15566"/>
                    </a:cubicBezTo>
                    <a:cubicBezTo>
                      <a:pt x="5014" y="15203"/>
                      <a:pt x="4477" y="14705"/>
                      <a:pt x="4065" y="14113"/>
                    </a:cubicBezTo>
                    <a:lnTo>
                      <a:pt x="5202" y="13781"/>
                    </a:lnTo>
                    <a:cubicBezTo>
                      <a:pt x="5742" y="13621"/>
                      <a:pt x="6119" y="13118"/>
                      <a:pt x="6119" y="12555"/>
                    </a:cubicBezTo>
                    <a:lnTo>
                      <a:pt x="6119" y="11514"/>
                    </a:lnTo>
                    <a:cubicBezTo>
                      <a:pt x="6340" y="11621"/>
                      <a:pt x="6570" y="11711"/>
                      <a:pt x="6809" y="11783"/>
                    </a:cubicBezTo>
                    <a:lnTo>
                      <a:pt x="6809" y="12961"/>
                    </a:lnTo>
                    <a:cubicBezTo>
                      <a:pt x="6809" y="13306"/>
                      <a:pt x="7092" y="13589"/>
                      <a:pt x="7437" y="13589"/>
                    </a:cubicBezTo>
                    <a:lnTo>
                      <a:pt x="8735" y="13589"/>
                    </a:lnTo>
                    <a:cubicBezTo>
                      <a:pt x="9082" y="13589"/>
                      <a:pt x="9364" y="13306"/>
                      <a:pt x="9364" y="12961"/>
                    </a:cubicBezTo>
                    <a:lnTo>
                      <a:pt x="9364" y="11783"/>
                    </a:lnTo>
                    <a:cubicBezTo>
                      <a:pt x="9604" y="11711"/>
                      <a:pt x="9834" y="11621"/>
                      <a:pt x="10055" y="11514"/>
                    </a:cubicBezTo>
                    <a:close/>
                    <a:moveTo>
                      <a:pt x="7114" y="0"/>
                    </a:moveTo>
                    <a:cubicBezTo>
                      <a:pt x="4801" y="0"/>
                      <a:pt x="2920" y="1881"/>
                      <a:pt x="2920" y="4198"/>
                    </a:cubicBezTo>
                    <a:lnTo>
                      <a:pt x="2920" y="5956"/>
                    </a:lnTo>
                    <a:cubicBezTo>
                      <a:pt x="2570" y="6121"/>
                      <a:pt x="2316" y="6451"/>
                      <a:pt x="2277" y="6840"/>
                    </a:cubicBezTo>
                    <a:cubicBezTo>
                      <a:pt x="2244" y="7154"/>
                      <a:pt x="2349" y="7468"/>
                      <a:pt x="2559" y="7700"/>
                    </a:cubicBezTo>
                    <a:cubicBezTo>
                      <a:pt x="2770" y="7934"/>
                      <a:pt x="3071" y="8065"/>
                      <a:pt x="3386" y="8065"/>
                    </a:cubicBezTo>
                    <a:lnTo>
                      <a:pt x="3613" y="8065"/>
                    </a:lnTo>
                    <a:cubicBezTo>
                      <a:pt x="3791" y="9342"/>
                      <a:pt x="4501" y="10447"/>
                      <a:pt x="5515" y="11153"/>
                    </a:cubicBezTo>
                    <a:lnTo>
                      <a:pt x="5515" y="12550"/>
                    </a:lnTo>
                    <a:cubicBezTo>
                      <a:pt x="5515" y="12845"/>
                      <a:pt x="5316" y="13109"/>
                      <a:pt x="5035" y="13192"/>
                    </a:cubicBezTo>
                    <a:lnTo>
                      <a:pt x="1616" y="14198"/>
                    </a:lnTo>
                    <a:cubicBezTo>
                      <a:pt x="666" y="14478"/>
                      <a:pt x="1" y="15366"/>
                      <a:pt x="1" y="16356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4" y="20717"/>
                    </a:cubicBezTo>
                    <a:cubicBezTo>
                      <a:pt x="472" y="20717"/>
                      <a:pt x="608" y="20581"/>
                      <a:pt x="608" y="20414"/>
                    </a:cubicBezTo>
                    <a:lnTo>
                      <a:pt x="608" y="16356"/>
                    </a:lnTo>
                    <a:cubicBezTo>
                      <a:pt x="608" y="15633"/>
                      <a:pt x="1093" y="14983"/>
                      <a:pt x="1786" y="14780"/>
                    </a:cubicBezTo>
                    <a:lnTo>
                      <a:pt x="3458" y="14288"/>
                    </a:lnTo>
                    <a:cubicBezTo>
                      <a:pt x="3930" y="15026"/>
                      <a:pt x="4577" y="15644"/>
                      <a:pt x="5335" y="16084"/>
                    </a:cubicBezTo>
                    <a:cubicBezTo>
                      <a:pt x="6169" y="16568"/>
                      <a:pt x="7120" y="16824"/>
                      <a:pt x="8090" y="16824"/>
                    </a:cubicBezTo>
                    <a:cubicBezTo>
                      <a:pt x="9062" y="16824"/>
                      <a:pt x="10019" y="16567"/>
                      <a:pt x="10856" y="16077"/>
                    </a:cubicBezTo>
                    <a:cubicBezTo>
                      <a:pt x="11610" y="15639"/>
                      <a:pt x="12249" y="15020"/>
                      <a:pt x="12720" y="14288"/>
                    </a:cubicBezTo>
                    <a:lnTo>
                      <a:pt x="14391" y="14780"/>
                    </a:lnTo>
                    <a:cubicBezTo>
                      <a:pt x="15085" y="14983"/>
                      <a:pt x="15569" y="15633"/>
                      <a:pt x="15569" y="16356"/>
                    </a:cubicBezTo>
                    <a:lnTo>
                      <a:pt x="15569" y="20414"/>
                    </a:lnTo>
                    <a:cubicBezTo>
                      <a:pt x="15569" y="20581"/>
                      <a:pt x="15705" y="20717"/>
                      <a:pt x="15873" y="20717"/>
                    </a:cubicBezTo>
                    <a:cubicBezTo>
                      <a:pt x="16040" y="20717"/>
                      <a:pt x="16176" y="20581"/>
                      <a:pt x="16176" y="20414"/>
                    </a:cubicBezTo>
                    <a:lnTo>
                      <a:pt x="16176" y="16356"/>
                    </a:lnTo>
                    <a:cubicBezTo>
                      <a:pt x="16176" y="15369"/>
                      <a:pt x="15512" y="14482"/>
                      <a:pt x="14561" y="14202"/>
                    </a:cubicBezTo>
                    <a:lnTo>
                      <a:pt x="11142" y="13196"/>
                    </a:lnTo>
                    <a:cubicBezTo>
                      <a:pt x="10858" y="13112"/>
                      <a:pt x="10662" y="12849"/>
                      <a:pt x="10662" y="12554"/>
                    </a:cubicBezTo>
                    <a:lnTo>
                      <a:pt x="10662" y="11156"/>
                    </a:lnTo>
                    <a:cubicBezTo>
                      <a:pt x="11675" y="10453"/>
                      <a:pt x="12386" y="9346"/>
                      <a:pt x="12564" y="8069"/>
                    </a:cubicBezTo>
                    <a:lnTo>
                      <a:pt x="12746" y="8069"/>
                    </a:lnTo>
                    <a:cubicBezTo>
                      <a:pt x="13335" y="8069"/>
                      <a:pt x="13842" y="7630"/>
                      <a:pt x="13900" y="7070"/>
                    </a:cubicBezTo>
                    <a:cubicBezTo>
                      <a:pt x="13932" y="6756"/>
                      <a:pt x="13828" y="6441"/>
                      <a:pt x="13618" y="6207"/>
                    </a:cubicBezTo>
                    <a:cubicBezTo>
                      <a:pt x="13517" y="6094"/>
                      <a:pt x="13393" y="6006"/>
                      <a:pt x="13257" y="5943"/>
                    </a:cubicBezTo>
                    <a:lnTo>
                      <a:pt x="13257" y="4198"/>
                    </a:lnTo>
                    <a:cubicBezTo>
                      <a:pt x="13257" y="1884"/>
                      <a:pt x="11375" y="0"/>
                      <a:pt x="9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4473125" y="-2565000"/>
                <a:ext cx="638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204" extrusionOk="0">
                    <a:moveTo>
                      <a:pt x="1277" y="1"/>
                    </a:moveTo>
                    <a:cubicBezTo>
                      <a:pt x="1110" y="1"/>
                      <a:pt x="974" y="136"/>
                      <a:pt x="974" y="305"/>
                    </a:cubicBezTo>
                    <a:lnTo>
                      <a:pt x="974" y="975"/>
                    </a:lnTo>
                    <a:lnTo>
                      <a:pt x="304" y="975"/>
                    </a:lnTo>
                    <a:cubicBezTo>
                      <a:pt x="137" y="975"/>
                      <a:pt x="0" y="1109"/>
                      <a:pt x="0" y="1277"/>
                    </a:cubicBezTo>
                    <a:cubicBezTo>
                      <a:pt x="0" y="1446"/>
                      <a:pt x="137" y="1581"/>
                      <a:pt x="304" y="1581"/>
                    </a:cubicBezTo>
                    <a:lnTo>
                      <a:pt x="974" y="1581"/>
                    </a:lnTo>
                    <a:lnTo>
                      <a:pt x="974" y="2900"/>
                    </a:lnTo>
                    <a:cubicBezTo>
                      <a:pt x="974" y="3068"/>
                      <a:pt x="1110" y="3204"/>
                      <a:pt x="1277" y="3204"/>
                    </a:cubicBezTo>
                    <a:cubicBezTo>
                      <a:pt x="1446" y="3204"/>
                      <a:pt x="1581" y="3068"/>
                      <a:pt x="1581" y="2900"/>
                    </a:cubicBezTo>
                    <a:lnTo>
                      <a:pt x="1581" y="1581"/>
                    </a:lnTo>
                    <a:lnTo>
                      <a:pt x="2250" y="1581"/>
                    </a:lnTo>
                    <a:cubicBezTo>
                      <a:pt x="2418" y="1581"/>
                      <a:pt x="2554" y="1446"/>
                      <a:pt x="2554" y="1277"/>
                    </a:cubicBezTo>
                    <a:cubicBezTo>
                      <a:pt x="2554" y="1109"/>
                      <a:pt x="2418" y="975"/>
                      <a:pt x="2250" y="975"/>
                    </a:cubicBezTo>
                    <a:lnTo>
                      <a:pt x="1581" y="975"/>
                    </a:lnTo>
                    <a:lnTo>
                      <a:pt x="1581" y="305"/>
                    </a:ln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4472325" y="-2792075"/>
                <a:ext cx="653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4" extrusionOk="0">
                    <a:moveTo>
                      <a:pt x="335" y="1"/>
                    </a:moveTo>
                    <a:cubicBezTo>
                      <a:pt x="256" y="1"/>
                      <a:pt x="178" y="31"/>
                      <a:pt x="119" y="92"/>
                    </a:cubicBezTo>
                    <a:cubicBezTo>
                      <a:pt x="1" y="212"/>
                      <a:pt x="2" y="403"/>
                      <a:pt x="122" y="520"/>
                    </a:cubicBezTo>
                    <a:cubicBezTo>
                      <a:pt x="384" y="779"/>
                      <a:pt x="828" y="933"/>
                      <a:pt x="1308" y="933"/>
                    </a:cubicBezTo>
                    <a:cubicBezTo>
                      <a:pt x="1792" y="933"/>
                      <a:pt x="2234" y="779"/>
                      <a:pt x="2494" y="520"/>
                    </a:cubicBezTo>
                    <a:cubicBezTo>
                      <a:pt x="2614" y="403"/>
                      <a:pt x="2614" y="212"/>
                      <a:pt x="2497" y="92"/>
                    </a:cubicBezTo>
                    <a:cubicBezTo>
                      <a:pt x="2437" y="31"/>
                      <a:pt x="2359" y="1"/>
                      <a:pt x="2280" y="1"/>
                    </a:cubicBezTo>
                    <a:cubicBezTo>
                      <a:pt x="2203" y="1"/>
                      <a:pt x="2127" y="30"/>
                      <a:pt x="2069" y="89"/>
                    </a:cubicBezTo>
                    <a:cubicBezTo>
                      <a:pt x="1957" y="198"/>
                      <a:pt x="1692" y="326"/>
                      <a:pt x="1308" y="326"/>
                    </a:cubicBezTo>
                    <a:cubicBezTo>
                      <a:pt x="923" y="326"/>
                      <a:pt x="658" y="198"/>
                      <a:pt x="548" y="89"/>
                    </a:cubicBezTo>
                    <a:cubicBezTo>
                      <a:pt x="488" y="30"/>
                      <a:pt x="411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 txBox="1">
            <a:spLocks noGrp="1"/>
          </p:cNvSpPr>
          <p:nvPr>
            <p:ph type="subTitle" idx="1"/>
          </p:nvPr>
        </p:nvSpPr>
        <p:spPr>
          <a:xfrm>
            <a:off x="1036434" y="2948850"/>
            <a:ext cx="3157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title"/>
          </p:nvPr>
        </p:nvSpPr>
        <p:spPr>
          <a:xfrm>
            <a:off x="1036434" y="1147950"/>
            <a:ext cx="3157200" cy="18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90" name="Google Shape;290;p7"/>
          <p:cNvGrpSpPr/>
          <p:nvPr/>
        </p:nvGrpSpPr>
        <p:grpSpPr>
          <a:xfrm>
            <a:off x="-143003" y="3428993"/>
            <a:ext cx="858600" cy="1714357"/>
            <a:chOff x="-143003" y="3428993"/>
            <a:chExt cx="858600" cy="1714357"/>
          </a:xfrm>
        </p:grpSpPr>
        <p:sp>
          <p:nvSpPr>
            <p:cNvPr id="291" name="Google Shape;291;p7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7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294" name="Google Shape;294;p7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" name="Google Shape;300;p7"/>
          <p:cNvGrpSpPr/>
          <p:nvPr/>
        </p:nvGrpSpPr>
        <p:grpSpPr>
          <a:xfrm>
            <a:off x="-143003" y="0"/>
            <a:ext cx="858600" cy="1714481"/>
            <a:chOff x="-143003" y="0"/>
            <a:chExt cx="858600" cy="1714481"/>
          </a:xfrm>
        </p:grpSpPr>
        <p:sp>
          <p:nvSpPr>
            <p:cNvPr id="301" name="Google Shape;301;p7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7"/>
            <p:cNvGrpSpPr/>
            <p:nvPr/>
          </p:nvGrpSpPr>
          <p:grpSpPr>
            <a:xfrm>
              <a:off x="30011" y="1028667"/>
              <a:ext cx="512278" cy="685813"/>
              <a:chOff x="2242450" y="-1760600"/>
              <a:chExt cx="388325" cy="518025"/>
            </a:xfrm>
          </p:grpSpPr>
          <p:sp>
            <p:nvSpPr>
              <p:cNvPr id="304" name="Google Shape;304;p7"/>
              <p:cNvSpPr/>
              <p:nvPr/>
            </p:nvSpPr>
            <p:spPr>
              <a:xfrm>
                <a:off x="2380375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2477700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2242450" y="-1760600"/>
                <a:ext cx="3883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0721" extrusionOk="0">
                    <a:moveTo>
                      <a:pt x="5400" y="4234"/>
                    </a:moveTo>
                    <a:cubicBezTo>
                      <a:pt x="5720" y="4405"/>
                      <a:pt x="6084" y="4502"/>
                      <a:pt x="6470" y="4502"/>
                    </a:cubicBezTo>
                    <a:lnTo>
                      <a:pt x="7768" y="4502"/>
                    </a:lnTo>
                    <a:cubicBezTo>
                      <a:pt x="9926" y="4502"/>
                      <a:pt x="11681" y="6259"/>
                      <a:pt x="11681" y="8415"/>
                    </a:cubicBezTo>
                    <a:lnTo>
                      <a:pt x="11681" y="8420"/>
                    </a:lnTo>
                    <a:cubicBezTo>
                      <a:pt x="11678" y="10576"/>
                      <a:pt x="9925" y="12330"/>
                      <a:pt x="7768" y="12330"/>
                    </a:cubicBezTo>
                    <a:cubicBezTo>
                      <a:pt x="6775" y="12330"/>
                      <a:pt x="5829" y="11957"/>
                      <a:pt x="5104" y="11282"/>
                    </a:cubicBezTo>
                    <a:cubicBezTo>
                      <a:pt x="4383" y="10609"/>
                      <a:pt x="3943" y="9698"/>
                      <a:pt x="3869" y="8718"/>
                    </a:cubicBezTo>
                    <a:cubicBezTo>
                      <a:pt x="3856" y="8560"/>
                      <a:pt x="3725" y="8438"/>
                      <a:pt x="3568" y="8438"/>
                    </a:cubicBezTo>
                    <a:lnTo>
                      <a:pt x="3111" y="8438"/>
                    </a:lnTo>
                    <a:cubicBezTo>
                      <a:pt x="2827" y="8438"/>
                      <a:pt x="2585" y="8238"/>
                      <a:pt x="2558" y="7984"/>
                    </a:cubicBezTo>
                    <a:cubicBezTo>
                      <a:pt x="2544" y="7836"/>
                      <a:pt x="2589" y="7697"/>
                      <a:pt x="2687" y="7589"/>
                    </a:cubicBezTo>
                    <a:cubicBezTo>
                      <a:pt x="2784" y="7483"/>
                      <a:pt x="2919" y="7423"/>
                      <a:pt x="3064" y="7423"/>
                    </a:cubicBezTo>
                    <a:cubicBezTo>
                      <a:pt x="3803" y="7423"/>
                      <a:pt x="4435" y="6813"/>
                      <a:pt x="4946" y="5616"/>
                    </a:cubicBezTo>
                    <a:cubicBezTo>
                      <a:pt x="5172" y="5082"/>
                      <a:pt x="5322" y="4554"/>
                      <a:pt x="5400" y="4234"/>
                    </a:cubicBezTo>
                    <a:close/>
                    <a:moveTo>
                      <a:pt x="2582" y="8920"/>
                    </a:moveTo>
                    <a:lnTo>
                      <a:pt x="2582" y="8920"/>
                    </a:lnTo>
                    <a:cubicBezTo>
                      <a:pt x="2742" y="8998"/>
                      <a:pt x="2922" y="9042"/>
                      <a:pt x="3111" y="9042"/>
                    </a:cubicBezTo>
                    <a:lnTo>
                      <a:pt x="3294" y="9042"/>
                    </a:lnTo>
                    <a:cubicBezTo>
                      <a:pt x="3436" y="10069"/>
                      <a:pt x="3926" y="11012"/>
                      <a:pt x="4690" y="11724"/>
                    </a:cubicBezTo>
                    <a:cubicBezTo>
                      <a:pt x="4943" y="11962"/>
                      <a:pt x="5222" y="12166"/>
                      <a:pt x="5517" y="12337"/>
                    </a:cubicBezTo>
                    <a:lnTo>
                      <a:pt x="5517" y="13118"/>
                    </a:lnTo>
                    <a:cubicBezTo>
                      <a:pt x="4713" y="12731"/>
                      <a:pt x="4022" y="12150"/>
                      <a:pt x="3504" y="11412"/>
                    </a:cubicBezTo>
                    <a:cubicBezTo>
                      <a:pt x="2979" y="10669"/>
                      <a:pt x="2668" y="9816"/>
                      <a:pt x="2582" y="8920"/>
                    </a:cubicBezTo>
                    <a:close/>
                    <a:moveTo>
                      <a:pt x="8091" y="611"/>
                    </a:moveTo>
                    <a:cubicBezTo>
                      <a:pt x="10784" y="611"/>
                      <a:pt x="12976" y="2801"/>
                      <a:pt x="12976" y="5498"/>
                    </a:cubicBezTo>
                    <a:cubicBezTo>
                      <a:pt x="12976" y="9804"/>
                      <a:pt x="12294" y="12554"/>
                      <a:pt x="12081" y="13303"/>
                    </a:cubicBezTo>
                    <a:lnTo>
                      <a:pt x="10016" y="13303"/>
                    </a:lnTo>
                    <a:lnTo>
                      <a:pt x="10016" y="12337"/>
                    </a:lnTo>
                    <a:cubicBezTo>
                      <a:pt x="11373" y="11555"/>
                      <a:pt x="12287" y="10091"/>
                      <a:pt x="12287" y="8417"/>
                    </a:cubicBezTo>
                    <a:lnTo>
                      <a:pt x="12287" y="8407"/>
                    </a:lnTo>
                    <a:cubicBezTo>
                      <a:pt x="12282" y="5919"/>
                      <a:pt x="10256" y="3894"/>
                      <a:pt x="7767" y="3894"/>
                    </a:cubicBezTo>
                    <a:lnTo>
                      <a:pt x="6470" y="3894"/>
                    </a:lnTo>
                    <a:cubicBezTo>
                      <a:pt x="5664" y="3894"/>
                      <a:pt x="4983" y="3320"/>
                      <a:pt x="4849" y="2527"/>
                    </a:cubicBezTo>
                    <a:cubicBezTo>
                      <a:pt x="4825" y="2380"/>
                      <a:pt x="4696" y="2274"/>
                      <a:pt x="4551" y="2274"/>
                    </a:cubicBezTo>
                    <a:cubicBezTo>
                      <a:pt x="4535" y="2274"/>
                      <a:pt x="4518" y="2276"/>
                      <a:pt x="4500" y="2279"/>
                    </a:cubicBezTo>
                    <a:cubicBezTo>
                      <a:pt x="4335" y="2306"/>
                      <a:pt x="4225" y="2463"/>
                      <a:pt x="4250" y="2627"/>
                    </a:cubicBezTo>
                    <a:cubicBezTo>
                      <a:pt x="4332" y="3101"/>
                      <a:pt x="4553" y="3518"/>
                      <a:pt x="4870" y="3840"/>
                    </a:cubicBezTo>
                    <a:cubicBezTo>
                      <a:pt x="4840" y="3975"/>
                      <a:pt x="4682" y="4687"/>
                      <a:pt x="4383" y="5386"/>
                    </a:cubicBezTo>
                    <a:cubicBezTo>
                      <a:pt x="4105" y="6039"/>
                      <a:pt x="3651" y="6817"/>
                      <a:pt x="3064" y="6817"/>
                    </a:cubicBezTo>
                    <a:cubicBezTo>
                      <a:pt x="2885" y="6817"/>
                      <a:pt x="2712" y="6860"/>
                      <a:pt x="2557" y="6939"/>
                    </a:cubicBezTo>
                    <a:lnTo>
                      <a:pt x="2557" y="4848"/>
                    </a:lnTo>
                    <a:lnTo>
                      <a:pt x="2555" y="4848"/>
                    </a:lnTo>
                    <a:cubicBezTo>
                      <a:pt x="2555" y="2511"/>
                      <a:pt x="4456" y="611"/>
                      <a:pt x="6793" y="611"/>
                    </a:cubicBezTo>
                    <a:close/>
                    <a:moveTo>
                      <a:pt x="9410" y="12628"/>
                    </a:moveTo>
                    <a:lnTo>
                      <a:pt x="9410" y="13797"/>
                    </a:lnTo>
                    <a:cubicBezTo>
                      <a:pt x="9410" y="13944"/>
                      <a:pt x="9445" y="14085"/>
                      <a:pt x="9506" y="14211"/>
                    </a:cubicBezTo>
                    <a:lnTo>
                      <a:pt x="7768" y="15203"/>
                    </a:lnTo>
                    <a:lnTo>
                      <a:pt x="6029" y="14209"/>
                    </a:lnTo>
                    <a:cubicBezTo>
                      <a:pt x="6090" y="14082"/>
                      <a:pt x="6124" y="13941"/>
                      <a:pt x="6124" y="13795"/>
                    </a:cubicBezTo>
                    <a:lnTo>
                      <a:pt x="6124" y="12628"/>
                    </a:lnTo>
                    <a:cubicBezTo>
                      <a:pt x="6641" y="12830"/>
                      <a:pt x="7198" y="12937"/>
                      <a:pt x="7768" y="12937"/>
                    </a:cubicBezTo>
                    <a:cubicBezTo>
                      <a:pt x="8346" y="12937"/>
                      <a:pt x="8902" y="12828"/>
                      <a:pt x="9410" y="12628"/>
                    </a:cubicBezTo>
                    <a:close/>
                    <a:moveTo>
                      <a:pt x="5584" y="14654"/>
                    </a:moveTo>
                    <a:lnTo>
                      <a:pt x="7274" y="15618"/>
                    </a:lnTo>
                    <a:lnTo>
                      <a:pt x="6618" y="16272"/>
                    </a:lnTo>
                    <a:cubicBezTo>
                      <a:pt x="6428" y="16462"/>
                      <a:pt x="6182" y="16564"/>
                      <a:pt x="5923" y="16564"/>
                    </a:cubicBezTo>
                    <a:cubicBezTo>
                      <a:pt x="5860" y="16564"/>
                      <a:pt x="5798" y="16558"/>
                      <a:pt x="5734" y="16546"/>
                    </a:cubicBezTo>
                    <a:cubicBezTo>
                      <a:pt x="5407" y="16486"/>
                      <a:pt x="5142" y="16276"/>
                      <a:pt x="5007" y="15973"/>
                    </a:cubicBezTo>
                    <a:lnTo>
                      <a:pt x="4582" y="15015"/>
                    </a:lnTo>
                    <a:lnTo>
                      <a:pt x="5490" y="14694"/>
                    </a:lnTo>
                    <a:cubicBezTo>
                      <a:pt x="5522" y="14682"/>
                      <a:pt x="5554" y="14668"/>
                      <a:pt x="5584" y="14654"/>
                    </a:cubicBezTo>
                    <a:close/>
                    <a:moveTo>
                      <a:pt x="9952" y="14652"/>
                    </a:moveTo>
                    <a:cubicBezTo>
                      <a:pt x="9982" y="14666"/>
                      <a:pt x="10013" y="14681"/>
                      <a:pt x="10046" y="14691"/>
                    </a:cubicBezTo>
                    <a:lnTo>
                      <a:pt x="10954" y="15012"/>
                    </a:lnTo>
                    <a:lnTo>
                      <a:pt x="10527" y="15973"/>
                    </a:lnTo>
                    <a:cubicBezTo>
                      <a:pt x="10392" y="16277"/>
                      <a:pt x="10127" y="16486"/>
                      <a:pt x="9802" y="16546"/>
                    </a:cubicBezTo>
                    <a:cubicBezTo>
                      <a:pt x="9738" y="16558"/>
                      <a:pt x="9675" y="16564"/>
                      <a:pt x="9613" y="16564"/>
                    </a:cubicBezTo>
                    <a:cubicBezTo>
                      <a:pt x="9353" y="16564"/>
                      <a:pt x="9107" y="16462"/>
                      <a:pt x="8918" y="16272"/>
                    </a:cubicBezTo>
                    <a:lnTo>
                      <a:pt x="8264" y="15618"/>
                    </a:lnTo>
                    <a:lnTo>
                      <a:pt x="9952" y="14652"/>
                    </a:lnTo>
                    <a:close/>
                    <a:moveTo>
                      <a:pt x="6793" y="1"/>
                    </a:moveTo>
                    <a:cubicBezTo>
                      <a:pt x="4120" y="1"/>
                      <a:pt x="1948" y="2176"/>
                      <a:pt x="1948" y="4846"/>
                    </a:cubicBezTo>
                    <a:lnTo>
                      <a:pt x="1948" y="8414"/>
                    </a:lnTo>
                    <a:cubicBezTo>
                      <a:pt x="1948" y="9619"/>
                      <a:pt x="2314" y="10778"/>
                      <a:pt x="3005" y="11760"/>
                    </a:cubicBezTo>
                    <a:cubicBezTo>
                      <a:pt x="3641" y="12663"/>
                      <a:pt x="4506" y="13358"/>
                      <a:pt x="5514" y="13781"/>
                    </a:cubicBezTo>
                    <a:lnTo>
                      <a:pt x="5514" y="13794"/>
                    </a:lnTo>
                    <a:cubicBezTo>
                      <a:pt x="5514" y="13940"/>
                      <a:pt x="5422" y="14069"/>
                      <a:pt x="5284" y="14118"/>
                    </a:cubicBezTo>
                    <a:lnTo>
                      <a:pt x="1501" y="15453"/>
                    </a:lnTo>
                    <a:cubicBezTo>
                      <a:pt x="603" y="15772"/>
                      <a:pt x="0" y="16623"/>
                      <a:pt x="0" y="17576"/>
                    </a:cubicBezTo>
                    <a:lnTo>
                      <a:pt x="0" y="20416"/>
                    </a:lnTo>
                    <a:cubicBezTo>
                      <a:pt x="0" y="20585"/>
                      <a:pt x="136" y="20720"/>
                      <a:pt x="304" y="20720"/>
                    </a:cubicBezTo>
                    <a:cubicBezTo>
                      <a:pt x="472" y="20720"/>
                      <a:pt x="607" y="20585"/>
                      <a:pt x="607" y="20416"/>
                    </a:cubicBezTo>
                    <a:lnTo>
                      <a:pt x="607" y="17576"/>
                    </a:lnTo>
                    <a:cubicBezTo>
                      <a:pt x="607" y="16882"/>
                      <a:pt x="1049" y="16259"/>
                      <a:pt x="1704" y="16026"/>
                    </a:cubicBezTo>
                    <a:lnTo>
                      <a:pt x="2597" y="15712"/>
                    </a:lnTo>
                    <a:lnTo>
                      <a:pt x="2597" y="20416"/>
                    </a:lnTo>
                    <a:cubicBezTo>
                      <a:pt x="2597" y="20585"/>
                      <a:pt x="2732" y="20720"/>
                      <a:pt x="2899" y="20720"/>
                    </a:cubicBezTo>
                    <a:cubicBezTo>
                      <a:pt x="3068" y="20720"/>
                      <a:pt x="3204" y="20585"/>
                      <a:pt x="3204" y="20416"/>
                    </a:cubicBezTo>
                    <a:lnTo>
                      <a:pt x="3204" y="15498"/>
                    </a:lnTo>
                    <a:lnTo>
                      <a:pt x="3893" y="15255"/>
                    </a:lnTo>
                    <a:lnTo>
                      <a:pt x="3893" y="18147"/>
                    </a:lnTo>
                    <a:cubicBezTo>
                      <a:pt x="3893" y="18672"/>
                      <a:pt x="4320" y="19101"/>
                      <a:pt x="4846" y="19101"/>
                    </a:cubicBezTo>
                    <a:lnTo>
                      <a:pt x="10684" y="19101"/>
                    </a:lnTo>
                    <a:cubicBezTo>
                      <a:pt x="11210" y="19101"/>
                      <a:pt x="11638" y="18672"/>
                      <a:pt x="11638" y="18147"/>
                    </a:cubicBezTo>
                    <a:lnTo>
                      <a:pt x="11638" y="17497"/>
                    </a:lnTo>
                    <a:cubicBezTo>
                      <a:pt x="11638" y="17330"/>
                      <a:pt x="11503" y="17194"/>
                      <a:pt x="11334" y="17194"/>
                    </a:cubicBezTo>
                    <a:cubicBezTo>
                      <a:pt x="11167" y="17194"/>
                      <a:pt x="11031" y="17330"/>
                      <a:pt x="11031" y="17497"/>
                    </a:cubicBezTo>
                    <a:lnTo>
                      <a:pt x="11031" y="18147"/>
                    </a:lnTo>
                    <a:cubicBezTo>
                      <a:pt x="11031" y="18338"/>
                      <a:pt x="10876" y="18494"/>
                      <a:pt x="10684" y="18494"/>
                    </a:cubicBezTo>
                    <a:lnTo>
                      <a:pt x="4846" y="18494"/>
                    </a:lnTo>
                    <a:cubicBezTo>
                      <a:pt x="4655" y="18494"/>
                      <a:pt x="4500" y="18338"/>
                      <a:pt x="4500" y="18147"/>
                    </a:cubicBezTo>
                    <a:lnTo>
                      <a:pt x="4500" y="16323"/>
                    </a:lnTo>
                    <a:cubicBezTo>
                      <a:pt x="4729" y="16752"/>
                      <a:pt x="5140" y="17054"/>
                      <a:pt x="5621" y="17144"/>
                    </a:cubicBezTo>
                    <a:cubicBezTo>
                      <a:pt x="5719" y="17161"/>
                      <a:pt x="5817" y="17171"/>
                      <a:pt x="5914" y="17171"/>
                    </a:cubicBezTo>
                    <a:cubicBezTo>
                      <a:pt x="6336" y="17171"/>
                      <a:pt x="6743" y="17004"/>
                      <a:pt x="7047" y="16702"/>
                    </a:cubicBezTo>
                    <a:lnTo>
                      <a:pt x="7767" y="15980"/>
                    </a:lnTo>
                    <a:lnTo>
                      <a:pt x="8488" y="16702"/>
                    </a:lnTo>
                    <a:cubicBezTo>
                      <a:pt x="8791" y="17004"/>
                      <a:pt x="9199" y="17171"/>
                      <a:pt x="9619" y="17171"/>
                    </a:cubicBezTo>
                    <a:cubicBezTo>
                      <a:pt x="9717" y="17171"/>
                      <a:pt x="9813" y="17161"/>
                      <a:pt x="9912" y="17144"/>
                    </a:cubicBezTo>
                    <a:cubicBezTo>
                      <a:pt x="10432" y="17047"/>
                      <a:pt x="10869" y="16703"/>
                      <a:pt x="11083" y="16219"/>
                    </a:cubicBezTo>
                    <a:lnTo>
                      <a:pt x="11528" y="15216"/>
                    </a:lnTo>
                    <a:lnTo>
                      <a:pt x="12331" y="15498"/>
                    </a:lnTo>
                    <a:lnTo>
                      <a:pt x="12331" y="20416"/>
                    </a:lnTo>
                    <a:cubicBezTo>
                      <a:pt x="12331" y="20585"/>
                      <a:pt x="12467" y="20720"/>
                      <a:pt x="12634" y="20720"/>
                    </a:cubicBezTo>
                    <a:cubicBezTo>
                      <a:pt x="12802" y="20720"/>
                      <a:pt x="12938" y="20585"/>
                      <a:pt x="12938" y="20416"/>
                    </a:cubicBezTo>
                    <a:lnTo>
                      <a:pt x="12938" y="15712"/>
                    </a:lnTo>
                    <a:lnTo>
                      <a:pt x="13831" y="16026"/>
                    </a:lnTo>
                    <a:cubicBezTo>
                      <a:pt x="14485" y="16259"/>
                      <a:pt x="14926" y="16882"/>
                      <a:pt x="14926" y="17576"/>
                    </a:cubicBezTo>
                    <a:lnTo>
                      <a:pt x="14926" y="20416"/>
                    </a:lnTo>
                    <a:cubicBezTo>
                      <a:pt x="14926" y="20585"/>
                      <a:pt x="15062" y="20720"/>
                      <a:pt x="15230" y="20720"/>
                    </a:cubicBezTo>
                    <a:cubicBezTo>
                      <a:pt x="15397" y="20720"/>
                      <a:pt x="15533" y="20585"/>
                      <a:pt x="15533" y="20416"/>
                    </a:cubicBezTo>
                    <a:lnTo>
                      <a:pt x="15533" y="17576"/>
                    </a:lnTo>
                    <a:cubicBezTo>
                      <a:pt x="15531" y="16624"/>
                      <a:pt x="14929" y="15773"/>
                      <a:pt x="14030" y="15456"/>
                    </a:cubicBezTo>
                    <a:lnTo>
                      <a:pt x="10247" y="14119"/>
                    </a:lnTo>
                    <a:cubicBezTo>
                      <a:pt x="10147" y="14084"/>
                      <a:pt x="10070" y="14007"/>
                      <a:pt x="10037" y="13908"/>
                    </a:cubicBezTo>
                    <a:lnTo>
                      <a:pt x="12308" y="13908"/>
                    </a:lnTo>
                    <a:cubicBezTo>
                      <a:pt x="12438" y="13908"/>
                      <a:pt x="12554" y="13824"/>
                      <a:pt x="12595" y="13701"/>
                    </a:cubicBezTo>
                    <a:cubicBezTo>
                      <a:pt x="12605" y="13671"/>
                      <a:pt x="12848" y="12933"/>
                      <a:pt x="13094" y="11549"/>
                    </a:cubicBezTo>
                    <a:cubicBezTo>
                      <a:pt x="13316" y="10281"/>
                      <a:pt x="13583" y="8198"/>
                      <a:pt x="13583" y="5496"/>
                    </a:cubicBezTo>
                    <a:cubicBezTo>
                      <a:pt x="13583" y="2466"/>
                      <a:pt x="11120" y="1"/>
                      <a:pt x="8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2372225" y="-16064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2" y="607"/>
                    </a:lnTo>
                    <a:cubicBezTo>
                      <a:pt x="1120" y="607"/>
                      <a:pt x="1256" y="471"/>
                      <a:pt x="1256" y="303"/>
                    </a:cubicBezTo>
                    <a:cubicBezTo>
                      <a:pt x="1256" y="136"/>
                      <a:pt x="1120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2469550" y="-1606450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1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2394300" y="-1535650"/>
                <a:ext cx="846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827" extrusionOk="0">
                    <a:moveTo>
                      <a:pt x="2717" y="607"/>
                    </a:moveTo>
                    <a:cubicBezTo>
                      <a:pt x="2568" y="964"/>
                      <a:pt x="2165" y="1220"/>
                      <a:pt x="1693" y="1220"/>
                    </a:cubicBezTo>
                    <a:cubicBezTo>
                      <a:pt x="1218" y="1220"/>
                      <a:pt x="816" y="964"/>
                      <a:pt x="667" y="607"/>
                    </a:cubicBezTo>
                    <a:close/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1143"/>
                      <a:pt x="759" y="1827"/>
                      <a:pt x="1693" y="1827"/>
                    </a:cubicBezTo>
                    <a:cubicBezTo>
                      <a:pt x="2625" y="1827"/>
                      <a:pt x="3385" y="1146"/>
                      <a:pt x="3385" y="304"/>
                    </a:cubicBezTo>
                    <a:cubicBezTo>
                      <a:pt x="3385" y="136"/>
                      <a:pt x="3249" y="0"/>
                      <a:pt x="3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0" name="Google Shape;310;p7"/>
          <p:cNvGrpSpPr/>
          <p:nvPr/>
        </p:nvGrpSpPr>
        <p:grpSpPr>
          <a:xfrm>
            <a:off x="8428489" y="0"/>
            <a:ext cx="858600" cy="5143469"/>
            <a:chOff x="8428489" y="0"/>
            <a:chExt cx="858600" cy="5143469"/>
          </a:xfrm>
        </p:grpSpPr>
        <p:sp>
          <p:nvSpPr>
            <p:cNvPr id="311" name="Google Shape;311;p7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7"/>
            <p:cNvGrpSpPr/>
            <p:nvPr/>
          </p:nvGrpSpPr>
          <p:grpSpPr>
            <a:xfrm>
              <a:off x="8589182" y="171350"/>
              <a:ext cx="537084" cy="685856"/>
              <a:chOff x="1544975" y="-1760675"/>
              <a:chExt cx="404400" cy="518175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1690850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6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1788225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723300" y="-14848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1"/>
                    </a:moveTo>
                    <a:cubicBezTo>
                      <a:pt x="137" y="1"/>
                      <a:pt x="1" y="136"/>
                      <a:pt x="1" y="304"/>
                    </a:cubicBezTo>
                    <a:cubicBezTo>
                      <a:pt x="1" y="472"/>
                      <a:pt x="137" y="608"/>
                      <a:pt x="305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4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544975" y="-1760675"/>
                <a:ext cx="404400" cy="518175"/>
              </a:xfrm>
              <a:custGeom>
                <a:avLst/>
                <a:gdLst/>
                <a:ahLst/>
                <a:cxnLst/>
                <a:rect l="l" t="t" r="r" b="b"/>
                <a:pathLst>
                  <a:path w="16176" h="20727" extrusionOk="0">
                    <a:moveTo>
                      <a:pt x="8086" y="1909"/>
                    </a:moveTo>
                    <a:cubicBezTo>
                      <a:pt x="8635" y="1909"/>
                      <a:pt x="9082" y="2356"/>
                      <a:pt x="9082" y="2903"/>
                    </a:cubicBezTo>
                    <a:cubicBezTo>
                      <a:pt x="9082" y="3451"/>
                      <a:pt x="8635" y="3897"/>
                      <a:pt x="8086" y="3897"/>
                    </a:cubicBezTo>
                    <a:cubicBezTo>
                      <a:pt x="8086" y="3897"/>
                      <a:pt x="8085" y="3897"/>
                      <a:pt x="8084" y="3897"/>
                    </a:cubicBezTo>
                    <a:cubicBezTo>
                      <a:pt x="7538" y="3897"/>
                      <a:pt x="7092" y="3450"/>
                      <a:pt x="7092" y="2903"/>
                    </a:cubicBezTo>
                    <a:cubicBezTo>
                      <a:pt x="7092" y="2356"/>
                      <a:pt x="7539" y="1909"/>
                      <a:pt x="8086" y="1909"/>
                    </a:cubicBezTo>
                    <a:close/>
                    <a:moveTo>
                      <a:pt x="8088" y="609"/>
                    </a:moveTo>
                    <a:cubicBezTo>
                      <a:pt x="9435" y="609"/>
                      <a:pt x="10730" y="916"/>
                      <a:pt x="11830" y="1500"/>
                    </a:cubicBezTo>
                    <a:cubicBezTo>
                      <a:pt x="12891" y="2063"/>
                      <a:pt x="13698" y="2839"/>
                      <a:pt x="14165" y="3746"/>
                    </a:cubicBezTo>
                    <a:cubicBezTo>
                      <a:pt x="14323" y="4055"/>
                      <a:pt x="14309" y="4420"/>
                      <a:pt x="14126" y="4715"/>
                    </a:cubicBezTo>
                    <a:cubicBezTo>
                      <a:pt x="13945" y="5014"/>
                      <a:pt x="13626" y="5194"/>
                      <a:pt x="13276" y="5194"/>
                    </a:cubicBezTo>
                    <a:lnTo>
                      <a:pt x="13258" y="5194"/>
                    </a:lnTo>
                    <a:lnTo>
                      <a:pt x="13258" y="4851"/>
                    </a:lnTo>
                    <a:cubicBezTo>
                      <a:pt x="13258" y="4327"/>
                      <a:pt x="12831" y="3898"/>
                      <a:pt x="12304" y="3898"/>
                    </a:cubicBezTo>
                    <a:lnTo>
                      <a:pt x="9340" y="3898"/>
                    </a:lnTo>
                    <a:cubicBezTo>
                      <a:pt x="9556" y="3624"/>
                      <a:pt x="9687" y="3280"/>
                      <a:pt x="9687" y="2903"/>
                    </a:cubicBezTo>
                    <a:cubicBezTo>
                      <a:pt x="9687" y="2022"/>
                      <a:pt x="8969" y="1302"/>
                      <a:pt x="8085" y="1302"/>
                    </a:cubicBezTo>
                    <a:cubicBezTo>
                      <a:pt x="7204" y="1302"/>
                      <a:pt x="6484" y="2020"/>
                      <a:pt x="6484" y="2903"/>
                    </a:cubicBezTo>
                    <a:cubicBezTo>
                      <a:pt x="6484" y="3279"/>
                      <a:pt x="6614" y="3624"/>
                      <a:pt x="6833" y="3898"/>
                    </a:cubicBezTo>
                    <a:lnTo>
                      <a:pt x="3869" y="3898"/>
                    </a:lnTo>
                    <a:cubicBezTo>
                      <a:pt x="3344" y="3898"/>
                      <a:pt x="2915" y="4327"/>
                      <a:pt x="2915" y="4851"/>
                    </a:cubicBezTo>
                    <a:lnTo>
                      <a:pt x="2915" y="5197"/>
                    </a:lnTo>
                    <a:lnTo>
                      <a:pt x="2898" y="5197"/>
                    </a:lnTo>
                    <a:lnTo>
                      <a:pt x="2898" y="5195"/>
                    </a:lnTo>
                    <a:cubicBezTo>
                      <a:pt x="2548" y="5195"/>
                      <a:pt x="2230" y="5017"/>
                      <a:pt x="2047" y="4717"/>
                    </a:cubicBezTo>
                    <a:cubicBezTo>
                      <a:pt x="1864" y="4420"/>
                      <a:pt x="1851" y="4057"/>
                      <a:pt x="2011" y="3746"/>
                    </a:cubicBezTo>
                    <a:cubicBezTo>
                      <a:pt x="2475" y="2839"/>
                      <a:pt x="3284" y="2065"/>
                      <a:pt x="4346" y="1500"/>
                    </a:cubicBezTo>
                    <a:cubicBezTo>
                      <a:pt x="5446" y="918"/>
                      <a:pt x="6740" y="609"/>
                      <a:pt x="8088" y="609"/>
                    </a:cubicBezTo>
                    <a:close/>
                    <a:moveTo>
                      <a:pt x="12304" y="4505"/>
                    </a:moveTo>
                    <a:cubicBezTo>
                      <a:pt x="12495" y="4505"/>
                      <a:pt x="12651" y="4660"/>
                      <a:pt x="12651" y="4851"/>
                    </a:cubicBezTo>
                    <a:lnTo>
                      <a:pt x="12651" y="5845"/>
                    </a:lnTo>
                    <a:lnTo>
                      <a:pt x="11008" y="5845"/>
                    </a:lnTo>
                    <a:cubicBezTo>
                      <a:pt x="10840" y="5845"/>
                      <a:pt x="10704" y="5981"/>
                      <a:pt x="10704" y="6149"/>
                    </a:cubicBezTo>
                    <a:cubicBezTo>
                      <a:pt x="10704" y="6316"/>
                      <a:pt x="10840" y="6452"/>
                      <a:pt x="11008" y="6452"/>
                    </a:cubicBezTo>
                    <a:lnTo>
                      <a:pt x="12488" y="6452"/>
                    </a:lnTo>
                    <a:cubicBezTo>
                      <a:pt x="12258" y="6676"/>
                      <a:pt x="11824" y="6877"/>
                      <a:pt x="11433" y="7007"/>
                    </a:cubicBezTo>
                    <a:cubicBezTo>
                      <a:pt x="10544" y="7304"/>
                      <a:pt x="9356" y="7466"/>
                      <a:pt x="8088" y="7466"/>
                    </a:cubicBezTo>
                    <a:cubicBezTo>
                      <a:pt x="6818" y="7466"/>
                      <a:pt x="5630" y="7303"/>
                      <a:pt x="4742" y="7007"/>
                    </a:cubicBezTo>
                    <a:cubicBezTo>
                      <a:pt x="4353" y="6877"/>
                      <a:pt x="3918" y="6676"/>
                      <a:pt x="3686" y="6452"/>
                    </a:cubicBezTo>
                    <a:lnTo>
                      <a:pt x="9709" y="6452"/>
                    </a:lnTo>
                    <a:cubicBezTo>
                      <a:pt x="9876" y="6452"/>
                      <a:pt x="10012" y="6316"/>
                      <a:pt x="10012" y="6149"/>
                    </a:cubicBezTo>
                    <a:cubicBezTo>
                      <a:pt x="10012" y="5981"/>
                      <a:pt x="9876" y="5845"/>
                      <a:pt x="9709" y="5845"/>
                    </a:cubicBezTo>
                    <a:lnTo>
                      <a:pt x="3525" y="5845"/>
                    </a:lnTo>
                    <a:lnTo>
                      <a:pt x="3525" y="4851"/>
                    </a:lnTo>
                    <a:cubicBezTo>
                      <a:pt x="3525" y="4660"/>
                      <a:pt x="3679" y="4505"/>
                      <a:pt x="3871" y="4505"/>
                    </a:cubicBezTo>
                    <a:close/>
                    <a:moveTo>
                      <a:pt x="12648" y="7099"/>
                    </a:moveTo>
                    <a:lnTo>
                      <a:pt x="12648" y="8114"/>
                    </a:lnTo>
                    <a:lnTo>
                      <a:pt x="12304" y="8114"/>
                    </a:lnTo>
                    <a:cubicBezTo>
                      <a:pt x="12115" y="8114"/>
                      <a:pt x="11960" y="7959"/>
                      <a:pt x="11960" y="7769"/>
                    </a:cubicBezTo>
                    <a:lnTo>
                      <a:pt x="11960" y="7459"/>
                    </a:lnTo>
                    <a:lnTo>
                      <a:pt x="11958" y="7459"/>
                    </a:lnTo>
                    <a:cubicBezTo>
                      <a:pt x="12244" y="7343"/>
                      <a:pt x="12469" y="7222"/>
                      <a:pt x="12648" y="7099"/>
                    </a:cubicBezTo>
                    <a:close/>
                    <a:moveTo>
                      <a:pt x="3523" y="7100"/>
                    </a:moveTo>
                    <a:cubicBezTo>
                      <a:pt x="3702" y="7222"/>
                      <a:pt x="3928" y="7344"/>
                      <a:pt x="4215" y="7459"/>
                    </a:cubicBezTo>
                    <a:lnTo>
                      <a:pt x="4215" y="7770"/>
                    </a:lnTo>
                    <a:cubicBezTo>
                      <a:pt x="4215" y="7961"/>
                      <a:pt x="4060" y="8116"/>
                      <a:pt x="3871" y="8116"/>
                    </a:cubicBezTo>
                    <a:lnTo>
                      <a:pt x="3523" y="8116"/>
                    </a:lnTo>
                    <a:lnTo>
                      <a:pt x="3523" y="7100"/>
                    </a:lnTo>
                    <a:close/>
                    <a:moveTo>
                      <a:pt x="11353" y="7664"/>
                    </a:moveTo>
                    <a:lnTo>
                      <a:pt x="11353" y="7769"/>
                    </a:lnTo>
                    <a:cubicBezTo>
                      <a:pt x="11353" y="8293"/>
                      <a:pt x="11780" y="8721"/>
                      <a:pt x="12304" y="8721"/>
                    </a:cubicBezTo>
                    <a:lnTo>
                      <a:pt x="12791" y="8721"/>
                    </a:lnTo>
                    <a:cubicBezTo>
                      <a:pt x="12934" y="8721"/>
                      <a:pt x="13072" y="8783"/>
                      <a:pt x="13168" y="8890"/>
                    </a:cubicBezTo>
                    <a:cubicBezTo>
                      <a:pt x="13265" y="8997"/>
                      <a:pt x="13311" y="9137"/>
                      <a:pt x="13296" y="9284"/>
                    </a:cubicBezTo>
                    <a:cubicBezTo>
                      <a:pt x="13272" y="9537"/>
                      <a:pt x="13029" y="9737"/>
                      <a:pt x="12745" y="9737"/>
                    </a:cubicBezTo>
                    <a:lnTo>
                      <a:pt x="12608" y="9737"/>
                    </a:lnTo>
                    <a:lnTo>
                      <a:pt x="12608" y="9719"/>
                    </a:lnTo>
                    <a:cubicBezTo>
                      <a:pt x="12608" y="9551"/>
                      <a:pt x="12472" y="9415"/>
                      <a:pt x="12304" y="9415"/>
                    </a:cubicBezTo>
                    <a:cubicBezTo>
                      <a:pt x="12137" y="9415"/>
                      <a:pt x="12001" y="9551"/>
                      <a:pt x="12001" y="9719"/>
                    </a:cubicBezTo>
                    <a:cubicBezTo>
                      <a:pt x="11998" y="11876"/>
                      <a:pt x="10244" y="13628"/>
                      <a:pt x="8088" y="13628"/>
                    </a:cubicBezTo>
                    <a:cubicBezTo>
                      <a:pt x="5928" y="13628"/>
                      <a:pt x="4172" y="11873"/>
                      <a:pt x="4172" y="9715"/>
                    </a:cubicBezTo>
                    <a:cubicBezTo>
                      <a:pt x="4172" y="9548"/>
                      <a:pt x="4036" y="9412"/>
                      <a:pt x="3869" y="9412"/>
                    </a:cubicBezTo>
                    <a:cubicBezTo>
                      <a:pt x="3701" y="9412"/>
                      <a:pt x="3565" y="9548"/>
                      <a:pt x="3565" y="9715"/>
                    </a:cubicBezTo>
                    <a:lnTo>
                      <a:pt x="3565" y="9737"/>
                    </a:lnTo>
                    <a:lnTo>
                      <a:pt x="3384" y="9737"/>
                    </a:lnTo>
                    <a:cubicBezTo>
                      <a:pt x="3241" y="9737"/>
                      <a:pt x="3104" y="9677"/>
                      <a:pt x="3006" y="9570"/>
                    </a:cubicBezTo>
                    <a:cubicBezTo>
                      <a:pt x="2908" y="9462"/>
                      <a:pt x="2864" y="9321"/>
                      <a:pt x="2878" y="9175"/>
                    </a:cubicBezTo>
                    <a:cubicBezTo>
                      <a:pt x="2904" y="8921"/>
                      <a:pt x="3146" y="8721"/>
                      <a:pt x="3429" y="8721"/>
                    </a:cubicBezTo>
                    <a:lnTo>
                      <a:pt x="3871" y="8721"/>
                    </a:lnTo>
                    <a:cubicBezTo>
                      <a:pt x="4396" y="8721"/>
                      <a:pt x="4822" y="8294"/>
                      <a:pt x="4822" y="7769"/>
                    </a:cubicBezTo>
                    <a:lnTo>
                      <a:pt x="4822" y="7664"/>
                    </a:lnTo>
                    <a:cubicBezTo>
                      <a:pt x="5733" y="7927"/>
                      <a:pt x="6878" y="8071"/>
                      <a:pt x="8088" y="8071"/>
                    </a:cubicBezTo>
                    <a:cubicBezTo>
                      <a:pt x="9296" y="8071"/>
                      <a:pt x="10440" y="7929"/>
                      <a:pt x="11353" y="7664"/>
                    </a:cubicBezTo>
                    <a:close/>
                    <a:moveTo>
                      <a:pt x="6116" y="13784"/>
                    </a:moveTo>
                    <a:cubicBezTo>
                      <a:pt x="6713" y="14072"/>
                      <a:pt x="7379" y="14237"/>
                      <a:pt x="8086" y="14237"/>
                    </a:cubicBezTo>
                    <a:cubicBezTo>
                      <a:pt x="8791" y="14237"/>
                      <a:pt x="9456" y="14077"/>
                      <a:pt x="10052" y="13787"/>
                    </a:cubicBezTo>
                    <a:lnTo>
                      <a:pt x="10052" y="14440"/>
                    </a:lnTo>
                    <a:lnTo>
                      <a:pt x="8084" y="15532"/>
                    </a:lnTo>
                    <a:lnTo>
                      <a:pt x="7347" y="15121"/>
                    </a:lnTo>
                    <a:cubicBezTo>
                      <a:pt x="7300" y="15095"/>
                      <a:pt x="7249" y="15083"/>
                      <a:pt x="7199" y="15083"/>
                    </a:cubicBezTo>
                    <a:cubicBezTo>
                      <a:pt x="7093" y="15083"/>
                      <a:pt x="6989" y="15139"/>
                      <a:pt x="6934" y="15239"/>
                    </a:cubicBezTo>
                    <a:cubicBezTo>
                      <a:pt x="6852" y="15385"/>
                      <a:pt x="6905" y="15571"/>
                      <a:pt x="7051" y="15652"/>
                    </a:cubicBezTo>
                    <a:lnTo>
                      <a:pt x="7555" y="15932"/>
                    </a:lnTo>
                    <a:lnTo>
                      <a:pt x="5913" y="17340"/>
                    </a:lnTo>
                    <a:cubicBezTo>
                      <a:pt x="5911" y="17341"/>
                      <a:pt x="5907" y="17346"/>
                      <a:pt x="5899" y="17346"/>
                    </a:cubicBezTo>
                    <a:cubicBezTo>
                      <a:pt x="5898" y="17346"/>
                      <a:pt x="5897" y="17346"/>
                      <a:pt x="5896" y="17346"/>
                    </a:cubicBezTo>
                    <a:cubicBezTo>
                      <a:pt x="5886" y="17344"/>
                      <a:pt x="5883" y="17339"/>
                      <a:pt x="5880" y="17334"/>
                    </a:cubicBezTo>
                    <a:lnTo>
                      <a:pt x="4857" y="15546"/>
                    </a:lnTo>
                    <a:lnTo>
                      <a:pt x="5283" y="14697"/>
                    </a:lnTo>
                    <a:cubicBezTo>
                      <a:pt x="5283" y="14694"/>
                      <a:pt x="5286" y="14688"/>
                      <a:pt x="5294" y="14685"/>
                    </a:cubicBezTo>
                    <a:cubicBezTo>
                      <a:pt x="5296" y="14685"/>
                      <a:pt x="5297" y="14685"/>
                      <a:pt x="5298" y="14685"/>
                    </a:cubicBezTo>
                    <a:cubicBezTo>
                      <a:pt x="5306" y="14685"/>
                      <a:pt x="5309" y="14688"/>
                      <a:pt x="5312" y="14688"/>
                    </a:cubicBezTo>
                    <a:lnTo>
                      <a:pt x="5976" y="15055"/>
                    </a:lnTo>
                    <a:cubicBezTo>
                      <a:pt x="6022" y="15081"/>
                      <a:pt x="6073" y="15094"/>
                      <a:pt x="6123" y="15094"/>
                    </a:cubicBezTo>
                    <a:cubicBezTo>
                      <a:pt x="6229" y="15094"/>
                      <a:pt x="6332" y="15037"/>
                      <a:pt x="6387" y="14938"/>
                    </a:cubicBezTo>
                    <a:cubicBezTo>
                      <a:pt x="6468" y="14791"/>
                      <a:pt x="6415" y="14607"/>
                      <a:pt x="6270" y="14525"/>
                    </a:cubicBezTo>
                    <a:lnTo>
                      <a:pt x="6116" y="14440"/>
                    </a:lnTo>
                    <a:lnTo>
                      <a:pt x="6116" y="13784"/>
                    </a:lnTo>
                    <a:close/>
                    <a:moveTo>
                      <a:pt x="10866" y="14685"/>
                    </a:moveTo>
                    <a:cubicBezTo>
                      <a:pt x="10868" y="14685"/>
                      <a:pt x="10869" y="14685"/>
                      <a:pt x="10870" y="14685"/>
                    </a:cubicBezTo>
                    <a:cubicBezTo>
                      <a:pt x="10880" y="14687"/>
                      <a:pt x="10883" y="14694"/>
                      <a:pt x="10883" y="14697"/>
                    </a:cubicBezTo>
                    <a:lnTo>
                      <a:pt x="11308" y="15546"/>
                    </a:lnTo>
                    <a:lnTo>
                      <a:pt x="10284" y="17334"/>
                    </a:lnTo>
                    <a:cubicBezTo>
                      <a:pt x="10283" y="17339"/>
                      <a:pt x="10280" y="17344"/>
                      <a:pt x="10270" y="17346"/>
                    </a:cubicBezTo>
                    <a:cubicBezTo>
                      <a:pt x="10269" y="17346"/>
                      <a:pt x="10267" y="17346"/>
                      <a:pt x="10266" y="17346"/>
                    </a:cubicBezTo>
                    <a:cubicBezTo>
                      <a:pt x="10260" y="17346"/>
                      <a:pt x="10255" y="17344"/>
                      <a:pt x="10253" y="17340"/>
                    </a:cubicBezTo>
                    <a:lnTo>
                      <a:pt x="8612" y="15933"/>
                    </a:lnTo>
                    <a:lnTo>
                      <a:pt x="10854" y="14688"/>
                    </a:lnTo>
                    <a:cubicBezTo>
                      <a:pt x="10855" y="14688"/>
                      <a:pt x="10860" y="14685"/>
                      <a:pt x="10866" y="14685"/>
                    </a:cubicBezTo>
                    <a:close/>
                    <a:moveTo>
                      <a:pt x="8082" y="16280"/>
                    </a:moveTo>
                    <a:lnTo>
                      <a:pt x="8741" y="16845"/>
                    </a:lnTo>
                    <a:lnTo>
                      <a:pt x="8595" y="17287"/>
                    </a:lnTo>
                    <a:cubicBezTo>
                      <a:pt x="8548" y="17427"/>
                      <a:pt x="8415" y="17523"/>
                      <a:pt x="8265" y="17523"/>
                    </a:cubicBezTo>
                    <a:lnTo>
                      <a:pt x="7904" y="17523"/>
                    </a:lnTo>
                    <a:cubicBezTo>
                      <a:pt x="7754" y="17523"/>
                      <a:pt x="7622" y="17427"/>
                      <a:pt x="7575" y="17287"/>
                    </a:cubicBezTo>
                    <a:lnTo>
                      <a:pt x="7427" y="16840"/>
                    </a:lnTo>
                    <a:lnTo>
                      <a:pt x="8082" y="16280"/>
                    </a:lnTo>
                    <a:close/>
                    <a:moveTo>
                      <a:pt x="8089" y="1"/>
                    </a:moveTo>
                    <a:cubicBezTo>
                      <a:pt x="6641" y="1"/>
                      <a:pt x="5250" y="332"/>
                      <a:pt x="4063" y="961"/>
                    </a:cubicBezTo>
                    <a:cubicBezTo>
                      <a:pt x="2891" y="1582"/>
                      <a:pt x="1997" y="2447"/>
                      <a:pt x="1473" y="3466"/>
                    </a:cubicBezTo>
                    <a:cubicBezTo>
                      <a:pt x="1216" y="3965"/>
                      <a:pt x="1240" y="4550"/>
                      <a:pt x="1533" y="5029"/>
                    </a:cubicBezTo>
                    <a:cubicBezTo>
                      <a:pt x="1827" y="5511"/>
                      <a:pt x="2337" y="5799"/>
                      <a:pt x="2901" y="5799"/>
                    </a:cubicBezTo>
                    <a:lnTo>
                      <a:pt x="2921" y="5799"/>
                    </a:lnTo>
                    <a:lnTo>
                      <a:pt x="2921" y="8227"/>
                    </a:lnTo>
                    <a:cubicBezTo>
                      <a:pt x="2571" y="8393"/>
                      <a:pt x="2318" y="8723"/>
                      <a:pt x="2278" y="9113"/>
                    </a:cubicBezTo>
                    <a:cubicBezTo>
                      <a:pt x="2247" y="9427"/>
                      <a:pt x="2350" y="9741"/>
                      <a:pt x="2561" y="9972"/>
                    </a:cubicBezTo>
                    <a:cubicBezTo>
                      <a:pt x="2771" y="10206"/>
                      <a:pt x="3072" y="10341"/>
                      <a:pt x="3386" y="10341"/>
                    </a:cubicBezTo>
                    <a:lnTo>
                      <a:pt x="3613" y="10341"/>
                    </a:lnTo>
                    <a:cubicBezTo>
                      <a:pt x="3792" y="11615"/>
                      <a:pt x="4503" y="12720"/>
                      <a:pt x="5513" y="13426"/>
                    </a:cubicBezTo>
                    <a:lnTo>
                      <a:pt x="5513" y="14111"/>
                    </a:lnTo>
                    <a:cubicBezTo>
                      <a:pt x="5445" y="14088"/>
                      <a:pt x="5374" y="14076"/>
                      <a:pt x="5303" y="14076"/>
                    </a:cubicBezTo>
                    <a:cubicBezTo>
                      <a:pt x="5242" y="14076"/>
                      <a:pt x="5180" y="14085"/>
                      <a:pt x="5120" y="14104"/>
                    </a:cubicBezTo>
                    <a:cubicBezTo>
                      <a:pt x="4957" y="14154"/>
                      <a:pt x="4820" y="14270"/>
                      <a:pt x="4743" y="14424"/>
                    </a:cubicBezTo>
                    <a:lnTo>
                      <a:pt x="4305" y="15301"/>
                    </a:lnTo>
                    <a:lnTo>
                      <a:pt x="1587" y="16139"/>
                    </a:lnTo>
                    <a:cubicBezTo>
                      <a:pt x="637" y="16432"/>
                      <a:pt x="0" y="17296"/>
                      <a:pt x="0" y="18290"/>
                    </a:cubicBezTo>
                    <a:lnTo>
                      <a:pt x="0" y="20421"/>
                    </a:lnTo>
                    <a:cubicBezTo>
                      <a:pt x="0" y="20589"/>
                      <a:pt x="136" y="20725"/>
                      <a:pt x="304" y="20725"/>
                    </a:cubicBezTo>
                    <a:cubicBezTo>
                      <a:pt x="471" y="20725"/>
                      <a:pt x="607" y="20589"/>
                      <a:pt x="607" y="20421"/>
                    </a:cubicBezTo>
                    <a:lnTo>
                      <a:pt x="607" y="18290"/>
                    </a:lnTo>
                    <a:cubicBezTo>
                      <a:pt x="607" y="17563"/>
                      <a:pt x="1073" y="16933"/>
                      <a:pt x="1765" y="16719"/>
                    </a:cubicBezTo>
                    <a:lnTo>
                      <a:pt x="4375" y="15915"/>
                    </a:lnTo>
                    <a:lnTo>
                      <a:pt x="5356" y="17634"/>
                    </a:lnTo>
                    <a:cubicBezTo>
                      <a:pt x="5449" y="17797"/>
                      <a:pt x="5607" y="17910"/>
                      <a:pt x="5793" y="17941"/>
                    </a:cubicBezTo>
                    <a:cubicBezTo>
                      <a:pt x="5829" y="17949"/>
                      <a:pt x="5864" y="17950"/>
                      <a:pt x="5900" y="17950"/>
                    </a:cubicBezTo>
                    <a:cubicBezTo>
                      <a:pt x="6048" y="17950"/>
                      <a:pt x="6193" y="17899"/>
                      <a:pt x="6307" y="17799"/>
                    </a:cubicBezTo>
                    <a:lnTo>
                      <a:pt x="6931" y="17264"/>
                    </a:lnTo>
                    <a:lnTo>
                      <a:pt x="7002" y="17477"/>
                    </a:lnTo>
                    <a:cubicBezTo>
                      <a:pt x="7055" y="17639"/>
                      <a:pt x="7148" y="17776"/>
                      <a:pt x="7268" y="17884"/>
                    </a:cubicBezTo>
                    <a:lnTo>
                      <a:pt x="6814" y="20366"/>
                    </a:lnTo>
                    <a:cubicBezTo>
                      <a:pt x="6784" y="20531"/>
                      <a:pt x="6892" y="20689"/>
                      <a:pt x="7060" y="20719"/>
                    </a:cubicBezTo>
                    <a:cubicBezTo>
                      <a:pt x="7077" y="20723"/>
                      <a:pt x="7097" y="20725"/>
                      <a:pt x="7114" y="20725"/>
                    </a:cubicBezTo>
                    <a:cubicBezTo>
                      <a:pt x="7257" y="20725"/>
                      <a:pt x="7385" y="20621"/>
                      <a:pt x="7412" y="20475"/>
                    </a:cubicBezTo>
                    <a:lnTo>
                      <a:pt x="7841" y="18126"/>
                    </a:lnTo>
                    <a:cubicBezTo>
                      <a:pt x="7862" y="18127"/>
                      <a:pt x="7884" y="18127"/>
                      <a:pt x="7905" y="18127"/>
                    </a:cubicBezTo>
                    <a:lnTo>
                      <a:pt x="8268" y="18127"/>
                    </a:lnTo>
                    <a:cubicBezTo>
                      <a:pt x="8289" y="18127"/>
                      <a:pt x="8312" y="18126"/>
                      <a:pt x="8333" y="18126"/>
                    </a:cubicBezTo>
                    <a:lnTo>
                      <a:pt x="8761" y="20473"/>
                    </a:lnTo>
                    <a:cubicBezTo>
                      <a:pt x="8788" y="20619"/>
                      <a:pt x="8916" y="20723"/>
                      <a:pt x="9059" y="20723"/>
                    </a:cubicBezTo>
                    <a:cubicBezTo>
                      <a:pt x="9076" y="20723"/>
                      <a:pt x="9096" y="20721"/>
                      <a:pt x="9113" y="20718"/>
                    </a:cubicBezTo>
                    <a:cubicBezTo>
                      <a:pt x="9278" y="20688"/>
                      <a:pt x="9389" y="20528"/>
                      <a:pt x="9359" y="20364"/>
                    </a:cubicBezTo>
                    <a:lnTo>
                      <a:pt x="8906" y="17881"/>
                    </a:lnTo>
                    <a:cubicBezTo>
                      <a:pt x="9025" y="17774"/>
                      <a:pt x="9118" y="17636"/>
                      <a:pt x="9170" y="17477"/>
                    </a:cubicBezTo>
                    <a:lnTo>
                      <a:pt x="9240" y="17270"/>
                    </a:lnTo>
                    <a:lnTo>
                      <a:pt x="9859" y="17800"/>
                    </a:lnTo>
                    <a:cubicBezTo>
                      <a:pt x="9973" y="17899"/>
                      <a:pt x="10117" y="17953"/>
                      <a:pt x="10266" y="17953"/>
                    </a:cubicBezTo>
                    <a:cubicBezTo>
                      <a:pt x="10301" y="17953"/>
                      <a:pt x="10337" y="17949"/>
                      <a:pt x="10374" y="17943"/>
                    </a:cubicBezTo>
                    <a:cubicBezTo>
                      <a:pt x="10560" y="17911"/>
                      <a:pt x="10719" y="17799"/>
                      <a:pt x="10811" y="17636"/>
                    </a:cubicBezTo>
                    <a:lnTo>
                      <a:pt x="11795" y="15915"/>
                    </a:lnTo>
                    <a:lnTo>
                      <a:pt x="14409" y="16720"/>
                    </a:lnTo>
                    <a:cubicBezTo>
                      <a:pt x="15103" y="16935"/>
                      <a:pt x="15569" y="17564"/>
                      <a:pt x="15569" y="18291"/>
                    </a:cubicBezTo>
                    <a:lnTo>
                      <a:pt x="15569" y="20423"/>
                    </a:lnTo>
                    <a:cubicBezTo>
                      <a:pt x="15569" y="20591"/>
                      <a:pt x="15704" y="20726"/>
                      <a:pt x="15873" y="20726"/>
                    </a:cubicBezTo>
                    <a:cubicBezTo>
                      <a:pt x="16040" y="20726"/>
                      <a:pt x="16176" y="20591"/>
                      <a:pt x="16176" y="20423"/>
                    </a:cubicBezTo>
                    <a:lnTo>
                      <a:pt x="16176" y="18291"/>
                    </a:lnTo>
                    <a:cubicBezTo>
                      <a:pt x="16176" y="17296"/>
                      <a:pt x="15537" y="16432"/>
                      <a:pt x="14587" y="16139"/>
                    </a:cubicBezTo>
                    <a:lnTo>
                      <a:pt x="11862" y="15299"/>
                    </a:lnTo>
                    <a:lnTo>
                      <a:pt x="11425" y="14424"/>
                    </a:lnTo>
                    <a:cubicBezTo>
                      <a:pt x="11351" y="14270"/>
                      <a:pt x="11213" y="14155"/>
                      <a:pt x="11051" y="14104"/>
                    </a:cubicBezTo>
                    <a:cubicBezTo>
                      <a:pt x="10991" y="14085"/>
                      <a:pt x="10929" y="14076"/>
                      <a:pt x="10868" y="14076"/>
                    </a:cubicBezTo>
                    <a:cubicBezTo>
                      <a:pt x="10797" y="14076"/>
                      <a:pt x="10726" y="14088"/>
                      <a:pt x="10659" y="14111"/>
                    </a:cubicBezTo>
                    <a:lnTo>
                      <a:pt x="10659" y="13428"/>
                    </a:lnTo>
                    <a:cubicBezTo>
                      <a:pt x="11673" y="12726"/>
                      <a:pt x="12387" y="11618"/>
                      <a:pt x="12565" y="10341"/>
                    </a:cubicBezTo>
                    <a:lnTo>
                      <a:pt x="12745" y="10341"/>
                    </a:lnTo>
                    <a:cubicBezTo>
                      <a:pt x="13336" y="10341"/>
                      <a:pt x="13845" y="9901"/>
                      <a:pt x="13900" y="9338"/>
                    </a:cubicBezTo>
                    <a:cubicBezTo>
                      <a:pt x="13932" y="9024"/>
                      <a:pt x="13829" y="8711"/>
                      <a:pt x="13618" y="8478"/>
                    </a:cubicBezTo>
                    <a:cubicBezTo>
                      <a:pt x="13516" y="8366"/>
                      <a:pt x="13393" y="8277"/>
                      <a:pt x="13258" y="8214"/>
                    </a:cubicBezTo>
                    <a:lnTo>
                      <a:pt x="13258" y="5799"/>
                    </a:lnTo>
                    <a:lnTo>
                      <a:pt x="13276" y="5799"/>
                    </a:lnTo>
                    <a:cubicBezTo>
                      <a:pt x="13839" y="5799"/>
                      <a:pt x="14352" y="5511"/>
                      <a:pt x="14646" y="5029"/>
                    </a:cubicBezTo>
                    <a:cubicBezTo>
                      <a:pt x="14939" y="4550"/>
                      <a:pt x="14960" y="3965"/>
                      <a:pt x="14705" y="3466"/>
                    </a:cubicBezTo>
                    <a:cubicBezTo>
                      <a:pt x="14183" y="2447"/>
                      <a:pt x="13288" y="1582"/>
                      <a:pt x="12115" y="961"/>
                    </a:cubicBezTo>
                    <a:cubicBezTo>
                      <a:pt x="10927" y="332"/>
                      <a:pt x="9537" y="1"/>
                      <a:pt x="8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1601675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8" y="1"/>
                    </a:moveTo>
                    <a:cubicBezTo>
                      <a:pt x="281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3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6" y="608"/>
                      <a:pt x="628" y="608"/>
                    </a:cubicBezTo>
                    <a:lnTo>
                      <a:pt x="2898" y="608"/>
                    </a:lnTo>
                    <a:cubicBezTo>
                      <a:pt x="2909" y="608"/>
                      <a:pt x="2919" y="616"/>
                      <a:pt x="2919" y="629"/>
                    </a:cubicBezTo>
                    <a:lnTo>
                      <a:pt x="2919" y="1276"/>
                    </a:lnTo>
                    <a:cubicBezTo>
                      <a:pt x="2919" y="1445"/>
                      <a:pt x="3055" y="1580"/>
                      <a:pt x="3223" y="1580"/>
                    </a:cubicBezTo>
                    <a:cubicBezTo>
                      <a:pt x="3391" y="1580"/>
                      <a:pt x="3526" y="1445"/>
                      <a:pt x="3526" y="1276"/>
                    </a:cubicBezTo>
                    <a:lnTo>
                      <a:pt x="3526" y="629"/>
                    </a:lnTo>
                    <a:cubicBezTo>
                      <a:pt x="3528" y="282"/>
                      <a:pt x="3245" y="1"/>
                      <a:pt x="2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1804400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9" y="1"/>
                    </a:moveTo>
                    <a:cubicBezTo>
                      <a:pt x="283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4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7" y="608"/>
                      <a:pt x="629" y="608"/>
                    </a:cubicBezTo>
                    <a:lnTo>
                      <a:pt x="2899" y="608"/>
                    </a:lnTo>
                    <a:cubicBezTo>
                      <a:pt x="2911" y="608"/>
                      <a:pt x="2921" y="616"/>
                      <a:pt x="2921" y="629"/>
                    </a:cubicBezTo>
                    <a:lnTo>
                      <a:pt x="2921" y="1276"/>
                    </a:lnTo>
                    <a:cubicBezTo>
                      <a:pt x="2921" y="1445"/>
                      <a:pt x="3056" y="1580"/>
                      <a:pt x="3225" y="1580"/>
                    </a:cubicBezTo>
                    <a:cubicBezTo>
                      <a:pt x="3392" y="1580"/>
                      <a:pt x="3528" y="1445"/>
                      <a:pt x="3528" y="1276"/>
                    </a:cubicBezTo>
                    <a:lnTo>
                      <a:pt x="3528" y="629"/>
                    </a:lnTo>
                    <a:cubicBezTo>
                      <a:pt x="3528" y="282"/>
                      <a:pt x="3246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7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" name="Google Shape;334;p7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" name="Google Shape;335;p7"/>
            <p:cNvGrpSpPr/>
            <p:nvPr/>
          </p:nvGrpSpPr>
          <p:grpSpPr>
            <a:xfrm>
              <a:off x="8589202" y="3600363"/>
              <a:ext cx="537069" cy="685828"/>
              <a:chOff x="4992325" y="-2381725"/>
              <a:chExt cx="404450" cy="518075"/>
            </a:xfrm>
          </p:grpSpPr>
          <p:sp>
            <p:nvSpPr>
              <p:cNvPr id="336" name="Google Shape;336;p7"/>
              <p:cNvSpPr/>
              <p:nvPr/>
            </p:nvSpPr>
            <p:spPr>
              <a:xfrm>
                <a:off x="51707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4992325" y="-2381725"/>
                <a:ext cx="4044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23" extrusionOk="0">
                    <a:moveTo>
                      <a:pt x="9382" y="607"/>
                    </a:moveTo>
                    <a:cubicBezTo>
                      <a:pt x="11360" y="607"/>
                      <a:pt x="12970" y="2217"/>
                      <a:pt x="12970" y="4198"/>
                    </a:cubicBezTo>
                    <a:lnTo>
                      <a:pt x="12970" y="6504"/>
                    </a:lnTo>
                    <a:cubicBezTo>
                      <a:pt x="12911" y="6493"/>
                      <a:pt x="12850" y="6490"/>
                      <a:pt x="12790" y="6490"/>
                    </a:cubicBezTo>
                    <a:lnTo>
                      <a:pt x="12303" y="6490"/>
                    </a:lnTo>
                    <a:cubicBezTo>
                      <a:pt x="12113" y="6490"/>
                      <a:pt x="11957" y="6334"/>
                      <a:pt x="11957" y="6143"/>
                    </a:cubicBezTo>
                    <a:lnTo>
                      <a:pt x="11956" y="5324"/>
                    </a:lnTo>
                    <a:cubicBezTo>
                      <a:pt x="11954" y="4715"/>
                      <a:pt x="11519" y="4188"/>
                      <a:pt x="10919" y="4073"/>
                    </a:cubicBezTo>
                    <a:lnTo>
                      <a:pt x="5666" y="3074"/>
                    </a:lnTo>
                    <a:cubicBezTo>
                      <a:pt x="5606" y="3062"/>
                      <a:pt x="5546" y="3057"/>
                      <a:pt x="5487" y="3057"/>
                    </a:cubicBezTo>
                    <a:cubicBezTo>
                      <a:pt x="5267" y="3057"/>
                      <a:pt x="5054" y="3133"/>
                      <a:pt x="4881" y="3276"/>
                    </a:cubicBezTo>
                    <a:cubicBezTo>
                      <a:pt x="4662" y="3458"/>
                      <a:pt x="4536" y="3723"/>
                      <a:pt x="4536" y="4009"/>
                    </a:cubicBezTo>
                    <a:lnTo>
                      <a:pt x="4536" y="5172"/>
                    </a:lnTo>
                    <a:cubicBezTo>
                      <a:pt x="4536" y="5898"/>
                      <a:pt x="3945" y="6490"/>
                      <a:pt x="3217" y="6490"/>
                    </a:cubicBezTo>
                    <a:cubicBezTo>
                      <a:pt x="3210" y="6490"/>
                      <a:pt x="3202" y="6490"/>
                      <a:pt x="3195" y="6491"/>
                    </a:cubicBezTo>
                    <a:lnTo>
                      <a:pt x="3195" y="3225"/>
                    </a:lnTo>
                    <a:cubicBezTo>
                      <a:pt x="3198" y="2230"/>
                      <a:pt x="3938" y="1407"/>
                      <a:pt x="4895" y="1274"/>
                    </a:cubicBezTo>
                    <a:lnTo>
                      <a:pt x="4895" y="1274"/>
                    </a:lnTo>
                    <a:cubicBezTo>
                      <a:pt x="4873" y="1380"/>
                      <a:pt x="4862" y="1488"/>
                      <a:pt x="4862" y="1601"/>
                    </a:cubicBezTo>
                    <a:cubicBezTo>
                      <a:pt x="4862" y="1770"/>
                      <a:pt x="4998" y="1905"/>
                      <a:pt x="5165" y="1905"/>
                    </a:cubicBezTo>
                    <a:cubicBezTo>
                      <a:pt x="5332" y="1905"/>
                      <a:pt x="5469" y="1770"/>
                      <a:pt x="5469" y="1601"/>
                    </a:cubicBezTo>
                    <a:cubicBezTo>
                      <a:pt x="5469" y="1053"/>
                      <a:pt x="5915" y="607"/>
                      <a:pt x="6463" y="607"/>
                    </a:cubicBezTo>
                    <a:close/>
                    <a:moveTo>
                      <a:pt x="5490" y="3664"/>
                    </a:moveTo>
                    <a:cubicBezTo>
                      <a:pt x="5512" y="3664"/>
                      <a:pt x="5534" y="3666"/>
                      <a:pt x="5556" y="3671"/>
                    </a:cubicBezTo>
                    <a:lnTo>
                      <a:pt x="10807" y="4670"/>
                    </a:lnTo>
                    <a:cubicBezTo>
                      <a:pt x="11122" y="4730"/>
                      <a:pt x="11353" y="5006"/>
                      <a:pt x="11353" y="5327"/>
                    </a:cubicBezTo>
                    <a:lnTo>
                      <a:pt x="11354" y="6144"/>
                    </a:lnTo>
                    <a:cubicBezTo>
                      <a:pt x="11354" y="6266"/>
                      <a:pt x="11377" y="6384"/>
                      <a:pt x="11419" y="6491"/>
                    </a:cubicBezTo>
                    <a:lnTo>
                      <a:pt x="11307" y="6491"/>
                    </a:lnTo>
                    <a:lnTo>
                      <a:pt x="11307" y="6470"/>
                    </a:lnTo>
                    <a:cubicBezTo>
                      <a:pt x="11307" y="6300"/>
                      <a:pt x="11172" y="6164"/>
                      <a:pt x="11004" y="6164"/>
                    </a:cubicBezTo>
                    <a:lnTo>
                      <a:pt x="8734" y="6164"/>
                    </a:lnTo>
                    <a:cubicBezTo>
                      <a:pt x="8565" y="6164"/>
                      <a:pt x="8429" y="6300"/>
                      <a:pt x="8429" y="6468"/>
                    </a:cubicBezTo>
                    <a:lnTo>
                      <a:pt x="8429" y="6554"/>
                    </a:lnTo>
                    <a:cubicBezTo>
                      <a:pt x="8322" y="6513"/>
                      <a:pt x="8207" y="6490"/>
                      <a:pt x="8085" y="6490"/>
                    </a:cubicBezTo>
                    <a:cubicBezTo>
                      <a:pt x="7964" y="6490"/>
                      <a:pt x="7848" y="6513"/>
                      <a:pt x="7741" y="6554"/>
                    </a:cubicBezTo>
                    <a:lnTo>
                      <a:pt x="7741" y="6468"/>
                    </a:lnTo>
                    <a:cubicBezTo>
                      <a:pt x="7741" y="6300"/>
                      <a:pt x="7605" y="6164"/>
                      <a:pt x="7437" y="6164"/>
                    </a:cubicBezTo>
                    <a:lnTo>
                      <a:pt x="5166" y="6164"/>
                    </a:lnTo>
                    <a:cubicBezTo>
                      <a:pt x="4999" y="6164"/>
                      <a:pt x="4863" y="6300"/>
                      <a:pt x="4863" y="6468"/>
                    </a:cubicBezTo>
                    <a:lnTo>
                      <a:pt x="4863" y="6490"/>
                    </a:lnTo>
                    <a:lnTo>
                      <a:pt x="4622" y="6490"/>
                    </a:lnTo>
                    <a:cubicBezTo>
                      <a:pt x="4948" y="6144"/>
                      <a:pt x="5145" y="5680"/>
                      <a:pt x="5145" y="5172"/>
                    </a:cubicBezTo>
                    <a:lnTo>
                      <a:pt x="5145" y="4009"/>
                    </a:lnTo>
                    <a:cubicBezTo>
                      <a:pt x="5145" y="3906"/>
                      <a:pt x="5189" y="3809"/>
                      <a:pt x="5270" y="3743"/>
                    </a:cubicBezTo>
                    <a:cubicBezTo>
                      <a:pt x="5333" y="3692"/>
                      <a:pt x="5410" y="3664"/>
                      <a:pt x="5490" y="3664"/>
                    </a:cubicBezTo>
                    <a:close/>
                    <a:moveTo>
                      <a:pt x="7133" y="6771"/>
                    </a:moveTo>
                    <a:lnTo>
                      <a:pt x="7133" y="7441"/>
                    </a:lnTo>
                    <a:cubicBezTo>
                      <a:pt x="7133" y="7629"/>
                      <a:pt x="6977" y="7785"/>
                      <a:pt x="6786" y="7785"/>
                    </a:cubicBezTo>
                    <a:lnTo>
                      <a:pt x="5813" y="7785"/>
                    </a:lnTo>
                    <a:cubicBezTo>
                      <a:pt x="5622" y="7785"/>
                      <a:pt x="5466" y="7629"/>
                      <a:pt x="5466" y="7441"/>
                    </a:cubicBezTo>
                    <a:lnTo>
                      <a:pt x="5466" y="6771"/>
                    </a:lnTo>
                    <a:lnTo>
                      <a:pt x="5997" y="6771"/>
                    </a:lnTo>
                    <a:lnTo>
                      <a:pt x="5997" y="7118"/>
                    </a:lnTo>
                    <a:cubicBezTo>
                      <a:pt x="5997" y="7285"/>
                      <a:pt x="6133" y="7421"/>
                      <a:pt x="6300" y="7421"/>
                    </a:cubicBezTo>
                    <a:cubicBezTo>
                      <a:pt x="6469" y="7421"/>
                      <a:pt x="6604" y="7285"/>
                      <a:pt x="6604" y="7118"/>
                    </a:cubicBezTo>
                    <a:lnTo>
                      <a:pt x="6604" y="6771"/>
                    </a:lnTo>
                    <a:close/>
                    <a:moveTo>
                      <a:pt x="10700" y="6771"/>
                    </a:moveTo>
                    <a:lnTo>
                      <a:pt x="10700" y="7441"/>
                    </a:lnTo>
                    <a:cubicBezTo>
                      <a:pt x="10700" y="7629"/>
                      <a:pt x="10545" y="7785"/>
                      <a:pt x="10355" y="7785"/>
                    </a:cubicBezTo>
                    <a:lnTo>
                      <a:pt x="9382" y="7785"/>
                    </a:lnTo>
                    <a:cubicBezTo>
                      <a:pt x="9191" y="7785"/>
                      <a:pt x="9036" y="7629"/>
                      <a:pt x="9036" y="7441"/>
                    </a:cubicBezTo>
                    <a:lnTo>
                      <a:pt x="9036" y="6771"/>
                    </a:lnTo>
                    <a:lnTo>
                      <a:pt x="9565" y="6771"/>
                    </a:lnTo>
                    <a:lnTo>
                      <a:pt x="9565" y="7118"/>
                    </a:lnTo>
                    <a:cubicBezTo>
                      <a:pt x="9565" y="7284"/>
                      <a:pt x="9701" y="7419"/>
                      <a:pt x="9869" y="7419"/>
                    </a:cubicBezTo>
                    <a:cubicBezTo>
                      <a:pt x="10036" y="7419"/>
                      <a:pt x="10172" y="7284"/>
                      <a:pt x="10172" y="7115"/>
                    </a:cubicBezTo>
                    <a:lnTo>
                      <a:pt x="10172" y="6771"/>
                    </a:lnTo>
                    <a:close/>
                    <a:moveTo>
                      <a:pt x="12790" y="7097"/>
                    </a:moveTo>
                    <a:cubicBezTo>
                      <a:pt x="12932" y="7097"/>
                      <a:pt x="13070" y="7157"/>
                      <a:pt x="13165" y="7264"/>
                    </a:cubicBezTo>
                    <a:cubicBezTo>
                      <a:pt x="13264" y="7371"/>
                      <a:pt x="13308" y="7512"/>
                      <a:pt x="13294" y="7658"/>
                    </a:cubicBezTo>
                    <a:cubicBezTo>
                      <a:pt x="13270" y="7912"/>
                      <a:pt x="13027" y="8112"/>
                      <a:pt x="12743" y="8112"/>
                    </a:cubicBezTo>
                    <a:lnTo>
                      <a:pt x="12605" y="8112"/>
                    </a:lnTo>
                    <a:lnTo>
                      <a:pt x="12605" y="8094"/>
                    </a:lnTo>
                    <a:cubicBezTo>
                      <a:pt x="12605" y="7926"/>
                      <a:pt x="12470" y="7791"/>
                      <a:pt x="12301" y="7791"/>
                    </a:cubicBezTo>
                    <a:cubicBezTo>
                      <a:pt x="12134" y="7791"/>
                      <a:pt x="11998" y="7926"/>
                      <a:pt x="11998" y="8094"/>
                    </a:cubicBezTo>
                    <a:cubicBezTo>
                      <a:pt x="11997" y="10250"/>
                      <a:pt x="10242" y="12004"/>
                      <a:pt x="8085" y="12004"/>
                    </a:cubicBezTo>
                    <a:cubicBezTo>
                      <a:pt x="5930" y="12002"/>
                      <a:pt x="4174" y="10247"/>
                      <a:pt x="4174" y="8089"/>
                    </a:cubicBezTo>
                    <a:cubicBezTo>
                      <a:pt x="4174" y="7921"/>
                      <a:pt x="4038" y="7785"/>
                      <a:pt x="3871" y="7785"/>
                    </a:cubicBezTo>
                    <a:cubicBezTo>
                      <a:pt x="3702" y="7785"/>
                      <a:pt x="3567" y="7921"/>
                      <a:pt x="3567" y="8089"/>
                    </a:cubicBezTo>
                    <a:lnTo>
                      <a:pt x="3567" y="8111"/>
                    </a:lnTo>
                    <a:lnTo>
                      <a:pt x="3385" y="8111"/>
                    </a:lnTo>
                    <a:cubicBezTo>
                      <a:pt x="3242" y="8111"/>
                      <a:pt x="3104" y="8049"/>
                      <a:pt x="3008" y="7944"/>
                    </a:cubicBezTo>
                    <a:cubicBezTo>
                      <a:pt x="2910" y="7835"/>
                      <a:pt x="2865" y="7697"/>
                      <a:pt x="2880" y="7549"/>
                    </a:cubicBezTo>
                    <a:cubicBezTo>
                      <a:pt x="2904" y="7297"/>
                      <a:pt x="3147" y="7097"/>
                      <a:pt x="3431" y="7097"/>
                    </a:cubicBezTo>
                    <a:lnTo>
                      <a:pt x="4863" y="7097"/>
                    </a:lnTo>
                    <a:lnTo>
                      <a:pt x="4863" y="7442"/>
                    </a:lnTo>
                    <a:cubicBezTo>
                      <a:pt x="4863" y="7968"/>
                      <a:pt x="5289" y="8393"/>
                      <a:pt x="5815" y="8393"/>
                    </a:cubicBezTo>
                    <a:lnTo>
                      <a:pt x="6787" y="8393"/>
                    </a:lnTo>
                    <a:cubicBezTo>
                      <a:pt x="7313" y="8393"/>
                      <a:pt x="7741" y="7968"/>
                      <a:pt x="7741" y="7442"/>
                    </a:cubicBezTo>
                    <a:cubicBezTo>
                      <a:pt x="7741" y="7251"/>
                      <a:pt x="7895" y="7097"/>
                      <a:pt x="8085" y="7097"/>
                    </a:cubicBezTo>
                    <a:cubicBezTo>
                      <a:pt x="8277" y="7097"/>
                      <a:pt x="8429" y="7251"/>
                      <a:pt x="8429" y="7442"/>
                    </a:cubicBezTo>
                    <a:cubicBezTo>
                      <a:pt x="8429" y="7968"/>
                      <a:pt x="8857" y="8393"/>
                      <a:pt x="9381" y="8393"/>
                    </a:cubicBezTo>
                    <a:lnTo>
                      <a:pt x="10355" y="8393"/>
                    </a:lnTo>
                    <a:cubicBezTo>
                      <a:pt x="10879" y="8393"/>
                      <a:pt x="11306" y="7968"/>
                      <a:pt x="11306" y="7442"/>
                    </a:cubicBezTo>
                    <a:lnTo>
                      <a:pt x="11306" y="7097"/>
                    </a:lnTo>
                    <a:close/>
                    <a:moveTo>
                      <a:pt x="6114" y="12159"/>
                    </a:moveTo>
                    <a:cubicBezTo>
                      <a:pt x="6711" y="12448"/>
                      <a:pt x="7378" y="12612"/>
                      <a:pt x="8085" y="12612"/>
                    </a:cubicBezTo>
                    <a:cubicBezTo>
                      <a:pt x="8789" y="12612"/>
                      <a:pt x="9455" y="12449"/>
                      <a:pt x="10049" y="12162"/>
                    </a:cubicBezTo>
                    <a:lnTo>
                      <a:pt x="10049" y="12814"/>
                    </a:lnTo>
                    <a:lnTo>
                      <a:pt x="8081" y="13906"/>
                    </a:lnTo>
                    <a:lnTo>
                      <a:pt x="7344" y="13498"/>
                    </a:lnTo>
                    <a:cubicBezTo>
                      <a:pt x="7298" y="13472"/>
                      <a:pt x="7247" y="13459"/>
                      <a:pt x="7198" y="13459"/>
                    </a:cubicBezTo>
                    <a:cubicBezTo>
                      <a:pt x="7092" y="13459"/>
                      <a:pt x="6988" y="13516"/>
                      <a:pt x="6933" y="13616"/>
                    </a:cubicBezTo>
                    <a:cubicBezTo>
                      <a:pt x="6850" y="13762"/>
                      <a:pt x="6903" y="13948"/>
                      <a:pt x="7050" y="14028"/>
                    </a:cubicBezTo>
                    <a:lnTo>
                      <a:pt x="7554" y="14309"/>
                    </a:lnTo>
                    <a:lnTo>
                      <a:pt x="5915" y="15713"/>
                    </a:lnTo>
                    <a:cubicBezTo>
                      <a:pt x="5913" y="15715"/>
                      <a:pt x="5909" y="15719"/>
                      <a:pt x="5901" y="15719"/>
                    </a:cubicBezTo>
                    <a:cubicBezTo>
                      <a:pt x="5900" y="15719"/>
                      <a:pt x="5899" y="15719"/>
                      <a:pt x="5897" y="15718"/>
                    </a:cubicBezTo>
                    <a:cubicBezTo>
                      <a:pt x="5886" y="15717"/>
                      <a:pt x="5885" y="15711"/>
                      <a:pt x="5883" y="15708"/>
                    </a:cubicBezTo>
                    <a:lnTo>
                      <a:pt x="4859" y="13919"/>
                    </a:lnTo>
                    <a:lnTo>
                      <a:pt x="5285" y="13069"/>
                    </a:lnTo>
                    <a:cubicBezTo>
                      <a:pt x="5285" y="13068"/>
                      <a:pt x="5288" y="13061"/>
                      <a:pt x="5298" y="13059"/>
                    </a:cubicBezTo>
                    <a:cubicBezTo>
                      <a:pt x="5300" y="13059"/>
                      <a:pt x="5302" y="13058"/>
                      <a:pt x="5303" y="13058"/>
                    </a:cubicBezTo>
                    <a:cubicBezTo>
                      <a:pt x="5309" y="13058"/>
                      <a:pt x="5312" y="13061"/>
                      <a:pt x="5313" y="13061"/>
                    </a:cubicBezTo>
                    <a:lnTo>
                      <a:pt x="5976" y="13431"/>
                    </a:lnTo>
                    <a:cubicBezTo>
                      <a:pt x="6022" y="13456"/>
                      <a:pt x="6073" y="13469"/>
                      <a:pt x="6122" y="13469"/>
                    </a:cubicBezTo>
                    <a:cubicBezTo>
                      <a:pt x="6229" y="13469"/>
                      <a:pt x="6333" y="13412"/>
                      <a:pt x="6387" y="13312"/>
                    </a:cubicBezTo>
                    <a:cubicBezTo>
                      <a:pt x="6469" y="13166"/>
                      <a:pt x="6416" y="12981"/>
                      <a:pt x="6270" y="12899"/>
                    </a:cubicBezTo>
                    <a:lnTo>
                      <a:pt x="6114" y="12814"/>
                    </a:lnTo>
                    <a:lnTo>
                      <a:pt x="6114" y="12159"/>
                    </a:lnTo>
                    <a:close/>
                    <a:moveTo>
                      <a:pt x="10869" y="13058"/>
                    </a:moveTo>
                    <a:cubicBezTo>
                      <a:pt x="10870" y="13058"/>
                      <a:pt x="10871" y="13058"/>
                      <a:pt x="10872" y="13058"/>
                    </a:cubicBezTo>
                    <a:cubicBezTo>
                      <a:pt x="10879" y="13061"/>
                      <a:pt x="10884" y="13068"/>
                      <a:pt x="10884" y="13069"/>
                    </a:cubicBezTo>
                    <a:lnTo>
                      <a:pt x="11310" y="13919"/>
                    </a:lnTo>
                    <a:lnTo>
                      <a:pt x="10286" y="15708"/>
                    </a:lnTo>
                    <a:cubicBezTo>
                      <a:pt x="10285" y="15711"/>
                      <a:pt x="10282" y="15717"/>
                      <a:pt x="10272" y="15718"/>
                    </a:cubicBezTo>
                    <a:cubicBezTo>
                      <a:pt x="10271" y="15719"/>
                      <a:pt x="10270" y="15719"/>
                      <a:pt x="10268" y="15719"/>
                    </a:cubicBezTo>
                    <a:cubicBezTo>
                      <a:pt x="10262" y="15719"/>
                      <a:pt x="10257" y="15715"/>
                      <a:pt x="10255" y="15713"/>
                    </a:cubicBezTo>
                    <a:lnTo>
                      <a:pt x="8614" y="14306"/>
                    </a:lnTo>
                    <a:lnTo>
                      <a:pt x="10856" y="13061"/>
                    </a:lnTo>
                    <a:cubicBezTo>
                      <a:pt x="10857" y="13061"/>
                      <a:pt x="10863" y="13058"/>
                      <a:pt x="10869" y="13058"/>
                    </a:cubicBezTo>
                    <a:close/>
                    <a:moveTo>
                      <a:pt x="8085" y="14652"/>
                    </a:moveTo>
                    <a:lnTo>
                      <a:pt x="9036" y="15467"/>
                    </a:lnTo>
                    <a:lnTo>
                      <a:pt x="8558" y="15946"/>
                    </a:lnTo>
                    <a:cubicBezTo>
                      <a:pt x="8432" y="16073"/>
                      <a:pt x="8264" y="16141"/>
                      <a:pt x="8085" y="16141"/>
                    </a:cubicBezTo>
                    <a:cubicBezTo>
                      <a:pt x="7907" y="16141"/>
                      <a:pt x="7740" y="16073"/>
                      <a:pt x="7613" y="15946"/>
                    </a:cubicBezTo>
                    <a:lnTo>
                      <a:pt x="7134" y="15467"/>
                    </a:lnTo>
                    <a:lnTo>
                      <a:pt x="8085" y="14652"/>
                    </a:lnTo>
                    <a:close/>
                    <a:moveTo>
                      <a:pt x="6464" y="0"/>
                    </a:moveTo>
                    <a:cubicBezTo>
                      <a:pt x="5937" y="0"/>
                      <a:pt x="5470" y="256"/>
                      <a:pt x="5178" y="650"/>
                    </a:cubicBezTo>
                    <a:lnTo>
                      <a:pt x="5166" y="650"/>
                    </a:lnTo>
                    <a:cubicBezTo>
                      <a:pt x="3747" y="650"/>
                      <a:pt x="2593" y="1805"/>
                      <a:pt x="2593" y="3224"/>
                    </a:cubicBezTo>
                    <a:lnTo>
                      <a:pt x="2593" y="6837"/>
                    </a:lnTo>
                    <a:cubicBezTo>
                      <a:pt x="2418" y="7012"/>
                      <a:pt x="2303" y="7240"/>
                      <a:pt x="2276" y="7491"/>
                    </a:cubicBezTo>
                    <a:cubicBezTo>
                      <a:pt x="2246" y="7805"/>
                      <a:pt x="2347" y="8119"/>
                      <a:pt x="2558" y="8351"/>
                    </a:cubicBezTo>
                    <a:cubicBezTo>
                      <a:pt x="2768" y="8585"/>
                      <a:pt x="3071" y="8719"/>
                      <a:pt x="3385" y="8719"/>
                    </a:cubicBezTo>
                    <a:lnTo>
                      <a:pt x="3611" y="8719"/>
                    </a:lnTo>
                    <a:cubicBezTo>
                      <a:pt x="3789" y="9993"/>
                      <a:pt x="4501" y="11098"/>
                      <a:pt x="5510" y="11804"/>
                    </a:cubicBezTo>
                    <a:lnTo>
                      <a:pt x="5510" y="12489"/>
                    </a:lnTo>
                    <a:cubicBezTo>
                      <a:pt x="5444" y="12467"/>
                      <a:pt x="5373" y="12455"/>
                      <a:pt x="5302" y="12455"/>
                    </a:cubicBezTo>
                    <a:cubicBezTo>
                      <a:pt x="5240" y="12455"/>
                      <a:pt x="5177" y="12464"/>
                      <a:pt x="5118" y="12482"/>
                    </a:cubicBezTo>
                    <a:cubicBezTo>
                      <a:pt x="4956" y="12532"/>
                      <a:pt x="4818" y="12648"/>
                      <a:pt x="4742" y="12802"/>
                    </a:cubicBezTo>
                    <a:lnTo>
                      <a:pt x="4302" y="13680"/>
                    </a:lnTo>
                    <a:lnTo>
                      <a:pt x="1587" y="14516"/>
                    </a:lnTo>
                    <a:cubicBezTo>
                      <a:pt x="637" y="14809"/>
                      <a:pt x="1" y="15673"/>
                      <a:pt x="1" y="16667"/>
                    </a:cubicBezTo>
                    <a:lnTo>
                      <a:pt x="1" y="20418"/>
                    </a:lnTo>
                    <a:cubicBezTo>
                      <a:pt x="1" y="20587"/>
                      <a:pt x="136" y="20723"/>
                      <a:pt x="303" y="20723"/>
                    </a:cubicBezTo>
                    <a:cubicBezTo>
                      <a:pt x="472" y="20723"/>
                      <a:pt x="607" y="20587"/>
                      <a:pt x="607" y="20418"/>
                    </a:cubicBezTo>
                    <a:lnTo>
                      <a:pt x="607" y="16667"/>
                    </a:lnTo>
                    <a:cubicBezTo>
                      <a:pt x="607" y="15940"/>
                      <a:pt x="1073" y="15310"/>
                      <a:pt x="1766" y="15096"/>
                    </a:cubicBezTo>
                    <a:lnTo>
                      <a:pt x="2590" y="14842"/>
                    </a:lnTo>
                    <a:lnTo>
                      <a:pt x="2590" y="20418"/>
                    </a:lnTo>
                    <a:cubicBezTo>
                      <a:pt x="2590" y="20587"/>
                      <a:pt x="2725" y="20723"/>
                      <a:pt x="2894" y="20723"/>
                    </a:cubicBezTo>
                    <a:cubicBezTo>
                      <a:pt x="3061" y="20723"/>
                      <a:pt x="3197" y="20587"/>
                      <a:pt x="3197" y="20418"/>
                    </a:cubicBezTo>
                    <a:lnTo>
                      <a:pt x="3197" y="14654"/>
                    </a:lnTo>
                    <a:lnTo>
                      <a:pt x="4374" y="14292"/>
                    </a:lnTo>
                    <a:lnTo>
                      <a:pt x="5356" y="16011"/>
                    </a:lnTo>
                    <a:cubicBezTo>
                      <a:pt x="5449" y="16174"/>
                      <a:pt x="5609" y="16287"/>
                      <a:pt x="5793" y="16318"/>
                    </a:cubicBezTo>
                    <a:cubicBezTo>
                      <a:pt x="5829" y="16324"/>
                      <a:pt x="5865" y="16327"/>
                      <a:pt x="5900" y="16327"/>
                    </a:cubicBezTo>
                    <a:cubicBezTo>
                      <a:pt x="6049" y="16327"/>
                      <a:pt x="6193" y="16275"/>
                      <a:pt x="6309" y="16175"/>
                    </a:cubicBezTo>
                    <a:lnTo>
                      <a:pt x="6671" y="15866"/>
                    </a:lnTo>
                    <a:lnTo>
                      <a:pt x="7181" y="16375"/>
                    </a:lnTo>
                    <a:cubicBezTo>
                      <a:pt x="7423" y="16617"/>
                      <a:pt x="7744" y="16748"/>
                      <a:pt x="8085" y="16748"/>
                    </a:cubicBezTo>
                    <a:cubicBezTo>
                      <a:pt x="8427" y="16748"/>
                      <a:pt x="8745" y="16617"/>
                      <a:pt x="8986" y="16375"/>
                    </a:cubicBezTo>
                    <a:lnTo>
                      <a:pt x="9498" y="15866"/>
                    </a:lnTo>
                    <a:lnTo>
                      <a:pt x="9859" y="16175"/>
                    </a:lnTo>
                    <a:cubicBezTo>
                      <a:pt x="9976" y="16274"/>
                      <a:pt x="10119" y="16327"/>
                      <a:pt x="10269" y="16327"/>
                    </a:cubicBezTo>
                    <a:cubicBezTo>
                      <a:pt x="10305" y="16327"/>
                      <a:pt x="10340" y="16324"/>
                      <a:pt x="10376" y="16318"/>
                    </a:cubicBezTo>
                    <a:cubicBezTo>
                      <a:pt x="10562" y="16287"/>
                      <a:pt x="10720" y="16174"/>
                      <a:pt x="10813" y="16011"/>
                    </a:cubicBezTo>
                    <a:lnTo>
                      <a:pt x="11797" y="14290"/>
                    </a:lnTo>
                    <a:lnTo>
                      <a:pt x="12971" y="14652"/>
                    </a:lnTo>
                    <a:lnTo>
                      <a:pt x="12971" y="20417"/>
                    </a:lnTo>
                    <a:cubicBezTo>
                      <a:pt x="12971" y="20586"/>
                      <a:pt x="13107" y="20721"/>
                      <a:pt x="13275" y="20721"/>
                    </a:cubicBezTo>
                    <a:cubicBezTo>
                      <a:pt x="13442" y="20721"/>
                      <a:pt x="13578" y="20586"/>
                      <a:pt x="13578" y="20417"/>
                    </a:cubicBezTo>
                    <a:lnTo>
                      <a:pt x="13578" y="14839"/>
                    </a:lnTo>
                    <a:lnTo>
                      <a:pt x="14411" y="15094"/>
                    </a:lnTo>
                    <a:cubicBezTo>
                      <a:pt x="15103" y="15309"/>
                      <a:pt x="15570" y="15938"/>
                      <a:pt x="15570" y="16665"/>
                    </a:cubicBezTo>
                    <a:lnTo>
                      <a:pt x="15570" y="20417"/>
                    </a:lnTo>
                    <a:cubicBezTo>
                      <a:pt x="15570" y="20586"/>
                      <a:pt x="15706" y="20721"/>
                      <a:pt x="15874" y="20721"/>
                    </a:cubicBezTo>
                    <a:cubicBezTo>
                      <a:pt x="16042" y="20721"/>
                      <a:pt x="16177" y="20586"/>
                      <a:pt x="16177" y="20417"/>
                    </a:cubicBezTo>
                    <a:lnTo>
                      <a:pt x="16177" y="16665"/>
                    </a:lnTo>
                    <a:cubicBezTo>
                      <a:pt x="16176" y="15668"/>
                      <a:pt x="15539" y="14804"/>
                      <a:pt x="14589" y="14512"/>
                    </a:cubicBezTo>
                    <a:lnTo>
                      <a:pt x="11864" y="13673"/>
                    </a:lnTo>
                    <a:lnTo>
                      <a:pt x="11427" y="12796"/>
                    </a:lnTo>
                    <a:cubicBezTo>
                      <a:pt x="11351" y="12645"/>
                      <a:pt x="11214" y="12528"/>
                      <a:pt x="11053" y="12477"/>
                    </a:cubicBezTo>
                    <a:cubicBezTo>
                      <a:pt x="10992" y="12458"/>
                      <a:pt x="10929" y="12449"/>
                      <a:pt x="10867" y="12449"/>
                    </a:cubicBezTo>
                    <a:cubicBezTo>
                      <a:pt x="10797" y="12449"/>
                      <a:pt x="10726" y="12461"/>
                      <a:pt x="10659" y="12484"/>
                    </a:cubicBezTo>
                    <a:lnTo>
                      <a:pt x="10659" y="11805"/>
                    </a:lnTo>
                    <a:cubicBezTo>
                      <a:pt x="11673" y="11103"/>
                      <a:pt x="12387" y="9993"/>
                      <a:pt x="12565" y="8718"/>
                    </a:cubicBezTo>
                    <a:lnTo>
                      <a:pt x="12747" y="8718"/>
                    </a:lnTo>
                    <a:cubicBezTo>
                      <a:pt x="13338" y="8718"/>
                      <a:pt x="13846" y="8278"/>
                      <a:pt x="13902" y="7715"/>
                    </a:cubicBezTo>
                    <a:cubicBezTo>
                      <a:pt x="13934" y="7401"/>
                      <a:pt x="13831" y="7087"/>
                      <a:pt x="13619" y="6855"/>
                    </a:cubicBezTo>
                    <a:cubicBezTo>
                      <a:pt x="13607" y="6841"/>
                      <a:pt x="13592" y="6827"/>
                      <a:pt x="13581" y="6814"/>
                    </a:cubicBezTo>
                    <a:lnTo>
                      <a:pt x="13581" y="4198"/>
                    </a:lnTo>
                    <a:cubicBezTo>
                      <a:pt x="13581" y="1884"/>
                      <a:pt x="11697" y="0"/>
                      <a:pt x="9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5130075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5" y="1"/>
                    </a:moveTo>
                    <a:cubicBezTo>
                      <a:pt x="137" y="1"/>
                      <a:pt x="0" y="136"/>
                      <a:pt x="0" y="303"/>
                    </a:cubicBezTo>
                    <a:cubicBezTo>
                      <a:pt x="0" y="472"/>
                      <a:pt x="137" y="608"/>
                      <a:pt x="305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5219300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4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4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6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14"/>
          <p:cNvGrpSpPr/>
          <p:nvPr/>
        </p:nvGrpSpPr>
        <p:grpSpPr>
          <a:xfrm>
            <a:off x="-143003" y="0"/>
            <a:ext cx="858600" cy="5143465"/>
            <a:chOff x="-143003" y="0"/>
            <a:chExt cx="858600" cy="5143465"/>
          </a:xfrm>
        </p:grpSpPr>
        <p:sp>
          <p:nvSpPr>
            <p:cNvPr id="598" name="Google Shape;598;p14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4" name="Google Shape;604;p14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605" name="Google Shape;605;p14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14"/>
            <p:cNvGrpSpPr/>
            <p:nvPr/>
          </p:nvGrpSpPr>
          <p:grpSpPr>
            <a:xfrm>
              <a:off x="-35918" y="2743160"/>
              <a:ext cx="644488" cy="685836"/>
              <a:chOff x="3572775" y="-518200"/>
              <a:chExt cx="485600" cy="517925"/>
            </a:xfrm>
          </p:grpSpPr>
          <p:sp>
            <p:nvSpPr>
              <p:cNvPr id="610" name="Google Shape;610;p14"/>
              <p:cNvSpPr/>
              <p:nvPr/>
            </p:nvSpPr>
            <p:spPr>
              <a:xfrm>
                <a:off x="3782850" y="-210150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334" y="1"/>
                    </a:moveTo>
                    <a:cubicBezTo>
                      <a:pt x="256" y="1"/>
                      <a:pt x="177" y="31"/>
                      <a:pt x="118" y="90"/>
                    </a:cubicBezTo>
                    <a:cubicBezTo>
                      <a:pt x="1" y="210"/>
                      <a:pt x="2" y="403"/>
                      <a:pt x="122" y="520"/>
                    </a:cubicBezTo>
                    <a:cubicBezTo>
                      <a:pt x="382" y="777"/>
                      <a:pt x="826" y="933"/>
                      <a:pt x="1309" y="933"/>
                    </a:cubicBezTo>
                    <a:cubicBezTo>
                      <a:pt x="1790" y="933"/>
                      <a:pt x="2233" y="779"/>
                      <a:pt x="2494" y="520"/>
                    </a:cubicBezTo>
                    <a:cubicBezTo>
                      <a:pt x="2614" y="403"/>
                      <a:pt x="2614" y="210"/>
                      <a:pt x="2497" y="90"/>
                    </a:cubicBezTo>
                    <a:cubicBezTo>
                      <a:pt x="2438" y="31"/>
                      <a:pt x="2360" y="1"/>
                      <a:pt x="2282" y="1"/>
                    </a:cubicBezTo>
                    <a:cubicBezTo>
                      <a:pt x="2205" y="1"/>
                      <a:pt x="2128" y="30"/>
                      <a:pt x="2070" y="89"/>
                    </a:cubicBezTo>
                    <a:cubicBezTo>
                      <a:pt x="1959" y="197"/>
                      <a:pt x="1693" y="326"/>
                      <a:pt x="1309" y="326"/>
                    </a:cubicBezTo>
                    <a:cubicBezTo>
                      <a:pt x="925" y="326"/>
                      <a:pt x="659" y="199"/>
                      <a:pt x="548" y="89"/>
                    </a:cubicBezTo>
                    <a:cubicBezTo>
                      <a:pt x="489" y="30"/>
                      <a:pt x="411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3572775" y="-518200"/>
                <a:ext cx="485600" cy="517925"/>
              </a:xfrm>
              <a:custGeom>
                <a:avLst/>
                <a:gdLst/>
                <a:ahLst/>
                <a:cxnLst/>
                <a:rect l="l" t="t" r="r" b="b"/>
                <a:pathLst>
                  <a:path w="19424" h="20717" extrusionOk="0">
                    <a:moveTo>
                      <a:pt x="9712" y="6121"/>
                    </a:moveTo>
                    <a:cubicBezTo>
                      <a:pt x="10082" y="6121"/>
                      <a:pt x="10382" y="6421"/>
                      <a:pt x="10382" y="6791"/>
                    </a:cubicBezTo>
                    <a:cubicBezTo>
                      <a:pt x="10382" y="7135"/>
                      <a:pt x="10119" y="7421"/>
                      <a:pt x="9783" y="7457"/>
                    </a:cubicBezTo>
                    <a:lnTo>
                      <a:pt x="9640" y="7457"/>
                    </a:lnTo>
                    <a:cubicBezTo>
                      <a:pt x="9305" y="7421"/>
                      <a:pt x="9042" y="7137"/>
                      <a:pt x="9042" y="6791"/>
                    </a:cubicBezTo>
                    <a:cubicBezTo>
                      <a:pt x="9042" y="6421"/>
                      <a:pt x="9342" y="6121"/>
                      <a:pt x="9712" y="6121"/>
                    </a:cubicBezTo>
                    <a:close/>
                    <a:moveTo>
                      <a:pt x="9713" y="606"/>
                    </a:moveTo>
                    <a:cubicBezTo>
                      <a:pt x="10025" y="606"/>
                      <a:pt x="10336" y="687"/>
                      <a:pt x="10613" y="849"/>
                    </a:cubicBezTo>
                    <a:lnTo>
                      <a:pt x="18642" y="5510"/>
                    </a:lnTo>
                    <a:cubicBezTo>
                      <a:pt x="18799" y="5601"/>
                      <a:pt x="18816" y="5753"/>
                      <a:pt x="18816" y="5814"/>
                    </a:cubicBezTo>
                    <a:cubicBezTo>
                      <a:pt x="18816" y="5874"/>
                      <a:pt x="18799" y="6024"/>
                      <a:pt x="18642" y="6117"/>
                    </a:cubicBezTo>
                    <a:lnTo>
                      <a:pt x="15530" y="7924"/>
                    </a:lnTo>
                    <a:lnTo>
                      <a:pt x="15530" y="5814"/>
                    </a:lnTo>
                    <a:cubicBezTo>
                      <a:pt x="15530" y="4550"/>
                      <a:pt x="12602" y="3888"/>
                      <a:pt x="9712" y="3888"/>
                    </a:cubicBezTo>
                    <a:cubicBezTo>
                      <a:pt x="6820" y="3888"/>
                      <a:pt x="3894" y="4549"/>
                      <a:pt x="3894" y="5814"/>
                    </a:cubicBezTo>
                    <a:lnTo>
                      <a:pt x="3894" y="7924"/>
                    </a:lnTo>
                    <a:lnTo>
                      <a:pt x="783" y="6117"/>
                    </a:lnTo>
                    <a:cubicBezTo>
                      <a:pt x="626" y="6026"/>
                      <a:pt x="607" y="5874"/>
                      <a:pt x="607" y="5814"/>
                    </a:cubicBezTo>
                    <a:cubicBezTo>
                      <a:pt x="607" y="5753"/>
                      <a:pt x="623" y="5601"/>
                      <a:pt x="783" y="5510"/>
                    </a:cubicBezTo>
                    <a:lnTo>
                      <a:pt x="8811" y="849"/>
                    </a:lnTo>
                    <a:cubicBezTo>
                      <a:pt x="9089" y="687"/>
                      <a:pt x="9401" y="606"/>
                      <a:pt x="9713" y="606"/>
                    </a:cubicBezTo>
                    <a:close/>
                    <a:moveTo>
                      <a:pt x="9712" y="4495"/>
                    </a:moveTo>
                    <a:cubicBezTo>
                      <a:pt x="13134" y="4495"/>
                      <a:pt x="14923" y="5353"/>
                      <a:pt x="14923" y="5814"/>
                    </a:cubicBezTo>
                    <a:lnTo>
                      <a:pt x="14923" y="7457"/>
                    </a:lnTo>
                    <a:lnTo>
                      <a:pt x="10802" y="7457"/>
                    </a:lnTo>
                    <a:cubicBezTo>
                      <a:pt x="10920" y="7262"/>
                      <a:pt x="10989" y="7035"/>
                      <a:pt x="10989" y="6791"/>
                    </a:cubicBezTo>
                    <a:cubicBezTo>
                      <a:pt x="10989" y="6086"/>
                      <a:pt x="10415" y="5514"/>
                      <a:pt x="9712" y="5514"/>
                    </a:cubicBezTo>
                    <a:cubicBezTo>
                      <a:pt x="9009" y="5514"/>
                      <a:pt x="8435" y="6087"/>
                      <a:pt x="8435" y="6791"/>
                    </a:cubicBezTo>
                    <a:cubicBezTo>
                      <a:pt x="8435" y="7034"/>
                      <a:pt x="8505" y="7261"/>
                      <a:pt x="8624" y="7457"/>
                    </a:cubicBezTo>
                    <a:lnTo>
                      <a:pt x="6143" y="7457"/>
                    </a:lnTo>
                    <a:cubicBezTo>
                      <a:pt x="5976" y="7457"/>
                      <a:pt x="5840" y="7592"/>
                      <a:pt x="5840" y="7759"/>
                    </a:cubicBezTo>
                    <a:cubicBezTo>
                      <a:pt x="5840" y="7928"/>
                      <a:pt x="5976" y="8064"/>
                      <a:pt x="6143" y="8064"/>
                    </a:cubicBezTo>
                    <a:lnTo>
                      <a:pt x="6286" y="8064"/>
                    </a:lnTo>
                    <a:cubicBezTo>
                      <a:pt x="6010" y="8685"/>
                      <a:pt x="5569" y="9402"/>
                      <a:pt x="5008" y="9402"/>
                    </a:cubicBezTo>
                    <a:cubicBezTo>
                      <a:pt x="4829" y="9402"/>
                      <a:pt x="4656" y="9445"/>
                      <a:pt x="4499" y="9525"/>
                    </a:cubicBezTo>
                    <a:lnTo>
                      <a:pt x="4499" y="8064"/>
                    </a:lnTo>
                    <a:lnTo>
                      <a:pt x="4845" y="8064"/>
                    </a:lnTo>
                    <a:cubicBezTo>
                      <a:pt x="5013" y="8064"/>
                      <a:pt x="5149" y="7928"/>
                      <a:pt x="5149" y="7759"/>
                    </a:cubicBezTo>
                    <a:cubicBezTo>
                      <a:pt x="5149" y="7592"/>
                      <a:pt x="5013" y="7457"/>
                      <a:pt x="4846" y="7457"/>
                    </a:cubicBezTo>
                    <a:lnTo>
                      <a:pt x="4501" y="7457"/>
                    </a:lnTo>
                    <a:lnTo>
                      <a:pt x="4501" y="5814"/>
                    </a:lnTo>
                    <a:cubicBezTo>
                      <a:pt x="4501" y="5353"/>
                      <a:pt x="6290" y="4495"/>
                      <a:pt x="9712" y="4495"/>
                    </a:cubicBezTo>
                    <a:close/>
                    <a:moveTo>
                      <a:pt x="12295" y="8064"/>
                    </a:moveTo>
                    <a:cubicBezTo>
                      <a:pt x="12722" y="8441"/>
                      <a:pt x="13058" y="8898"/>
                      <a:pt x="13284" y="9402"/>
                    </a:cubicBezTo>
                    <a:lnTo>
                      <a:pt x="10362" y="9402"/>
                    </a:lnTo>
                    <a:cubicBezTo>
                      <a:pt x="10195" y="9402"/>
                      <a:pt x="10059" y="9537"/>
                      <a:pt x="10059" y="9706"/>
                    </a:cubicBezTo>
                    <a:lnTo>
                      <a:pt x="10059" y="9726"/>
                    </a:lnTo>
                    <a:lnTo>
                      <a:pt x="9366" y="9726"/>
                    </a:lnTo>
                    <a:lnTo>
                      <a:pt x="9366" y="9706"/>
                    </a:lnTo>
                    <a:cubicBezTo>
                      <a:pt x="9366" y="9537"/>
                      <a:pt x="9231" y="9402"/>
                      <a:pt x="9062" y="9402"/>
                    </a:cubicBezTo>
                    <a:lnTo>
                      <a:pt x="6183" y="9402"/>
                    </a:lnTo>
                    <a:cubicBezTo>
                      <a:pt x="6463" y="9080"/>
                      <a:pt x="6718" y="8635"/>
                      <a:pt x="6947" y="8064"/>
                    </a:cubicBezTo>
                    <a:close/>
                    <a:moveTo>
                      <a:pt x="8761" y="10012"/>
                    </a:moveTo>
                    <a:lnTo>
                      <a:pt x="8761" y="10356"/>
                    </a:lnTo>
                    <a:cubicBezTo>
                      <a:pt x="8761" y="10904"/>
                      <a:pt x="8314" y="11350"/>
                      <a:pt x="7767" y="11350"/>
                    </a:cubicBezTo>
                    <a:cubicBezTo>
                      <a:pt x="7218" y="11350"/>
                      <a:pt x="6771" y="10904"/>
                      <a:pt x="6771" y="10356"/>
                    </a:cubicBezTo>
                    <a:lnTo>
                      <a:pt x="6771" y="10012"/>
                    </a:lnTo>
                    <a:lnTo>
                      <a:pt x="7463" y="10012"/>
                    </a:lnTo>
                    <a:lnTo>
                      <a:pt x="7463" y="10384"/>
                    </a:lnTo>
                    <a:cubicBezTo>
                      <a:pt x="7463" y="10551"/>
                      <a:pt x="7598" y="10687"/>
                      <a:pt x="7767" y="10687"/>
                    </a:cubicBezTo>
                    <a:cubicBezTo>
                      <a:pt x="7934" y="10687"/>
                      <a:pt x="8069" y="10551"/>
                      <a:pt x="8069" y="10384"/>
                    </a:cubicBezTo>
                    <a:lnTo>
                      <a:pt x="8069" y="10012"/>
                    </a:lnTo>
                    <a:close/>
                    <a:moveTo>
                      <a:pt x="12652" y="10012"/>
                    </a:moveTo>
                    <a:lnTo>
                      <a:pt x="12652" y="10356"/>
                    </a:lnTo>
                    <a:cubicBezTo>
                      <a:pt x="12652" y="10904"/>
                      <a:pt x="12205" y="11350"/>
                      <a:pt x="11658" y="11350"/>
                    </a:cubicBezTo>
                    <a:cubicBezTo>
                      <a:pt x="11110" y="11350"/>
                      <a:pt x="10663" y="10904"/>
                      <a:pt x="10663" y="10356"/>
                    </a:cubicBezTo>
                    <a:lnTo>
                      <a:pt x="10663" y="10012"/>
                    </a:lnTo>
                    <a:lnTo>
                      <a:pt x="11354" y="10012"/>
                    </a:lnTo>
                    <a:lnTo>
                      <a:pt x="11354" y="10384"/>
                    </a:lnTo>
                    <a:cubicBezTo>
                      <a:pt x="11354" y="10551"/>
                      <a:pt x="11490" y="10687"/>
                      <a:pt x="11658" y="10687"/>
                    </a:cubicBezTo>
                    <a:cubicBezTo>
                      <a:pt x="11826" y="10687"/>
                      <a:pt x="11961" y="10551"/>
                      <a:pt x="11961" y="10384"/>
                    </a:cubicBezTo>
                    <a:lnTo>
                      <a:pt x="11961" y="10012"/>
                    </a:lnTo>
                    <a:close/>
                    <a:moveTo>
                      <a:pt x="13498" y="10012"/>
                    </a:moveTo>
                    <a:cubicBezTo>
                      <a:pt x="13582" y="10333"/>
                      <a:pt x="13626" y="10666"/>
                      <a:pt x="13626" y="11006"/>
                    </a:cubicBezTo>
                    <a:lnTo>
                      <a:pt x="13626" y="11011"/>
                    </a:lnTo>
                    <a:cubicBezTo>
                      <a:pt x="13624" y="13165"/>
                      <a:pt x="11868" y="14919"/>
                      <a:pt x="9712" y="14919"/>
                    </a:cubicBezTo>
                    <a:cubicBezTo>
                      <a:pt x="8719" y="14919"/>
                      <a:pt x="7772" y="14547"/>
                      <a:pt x="7048" y="13870"/>
                    </a:cubicBezTo>
                    <a:cubicBezTo>
                      <a:pt x="6327" y="13198"/>
                      <a:pt x="5889" y="12287"/>
                      <a:pt x="5813" y="11307"/>
                    </a:cubicBezTo>
                    <a:cubicBezTo>
                      <a:pt x="5800" y="11148"/>
                      <a:pt x="5670" y="11027"/>
                      <a:pt x="5512" y="11027"/>
                    </a:cubicBezTo>
                    <a:lnTo>
                      <a:pt x="5055" y="11027"/>
                    </a:lnTo>
                    <a:cubicBezTo>
                      <a:pt x="4770" y="11027"/>
                      <a:pt x="4529" y="10827"/>
                      <a:pt x="4505" y="10571"/>
                    </a:cubicBezTo>
                    <a:cubicBezTo>
                      <a:pt x="4491" y="10426"/>
                      <a:pt x="4535" y="10286"/>
                      <a:pt x="4633" y="10179"/>
                    </a:cubicBezTo>
                    <a:cubicBezTo>
                      <a:pt x="4729" y="10073"/>
                      <a:pt x="4868" y="10012"/>
                      <a:pt x="5010" y="10012"/>
                    </a:cubicBezTo>
                    <a:lnTo>
                      <a:pt x="6164" y="10012"/>
                    </a:lnTo>
                    <a:lnTo>
                      <a:pt x="6164" y="10356"/>
                    </a:lnTo>
                    <a:cubicBezTo>
                      <a:pt x="6164" y="11240"/>
                      <a:pt x="6884" y="11957"/>
                      <a:pt x="7767" y="11957"/>
                    </a:cubicBezTo>
                    <a:cubicBezTo>
                      <a:pt x="8648" y="11957"/>
                      <a:pt x="9368" y="11240"/>
                      <a:pt x="9368" y="10356"/>
                    </a:cubicBezTo>
                    <a:lnTo>
                      <a:pt x="9368" y="10334"/>
                    </a:lnTo>
                    <a:lnTo>
                      <a:pt x="10057" y="10334"/>
                    </a:lnTo>
                    <a:lnTo>
                      <a:pt x="10057" y="10356"/>
                    </a:lnTo>
                    <a:cubicBezTo>
                      <a:pt x="10057" y="11240"/>
                      <a:pt x="10776" y="11957"/>
                      <a:pt x="11660" y="11957"/>
                    </a:cubicBezTo>
                    <a:cubicBezTo>
                      <a:pt x="12542" y="11957"/>
                      <a:pt x="13261" y="11240"/>
                      <a:pt x="13261" y="10356"/>
                    </a:cubicBezTo>
                    <a:lnTo>
                      <a:pt x="13261" y="10012"/>
                    </a:lnTo>
                    <a:close/>
                    <a:moveTo>
                      <a:pt x="14922" y="8064"/>
                    </a:moveTo>
                    <a:lnTo>
                      <a:pt x="14922" y="11003"/>
                    </a:lnTo>
                    <a:cubicBezTo>
                      <a:pt x="14923" y="11891"/>
                      <a:pt x="15040" y="13096"/>
                      <a:pt x="15600" y="13808"/>
                    </a:cubicBezTo>
                    <a:cubicBezTo>
                      <a:pt x="15704" y="13942"/>
                      <a:pt x="15687" y="14142"/>
                      <a:pt x="15557" y="14263"/>
                    </a:cubicBezTo>
                    <a:cubicBezTo>
                      <a:pt x="15285" y="14518"/>
                      <a:pt x="14984" y="14645"/>
                      <a:pt x="14659" y="14645"/>
                    </a:cubicBezTo>
                    <a:cubicBezTo>
                      <a:pt x="14551" y="14645"/>
                      <a:pt x="14440" y="14631"/>
                      <a:pt x="14326" y="14603"/>
                    </a:cubicBezTo>
                    <a:cubicBezTo>
                      <a:pt x="14302" y="14597"/>
                      <a:pt x="14276" y="14594"/>
                      <a:pt x="14252" y="14594"/>
                    </a:cubicBezTo>
                    <a:cubicBezTo>
                      <a:pt x="14188" y="14594"/>
                      <a:pt x="14125" y="14614"/>
                      <a:pt x="14073" y="14653"/>
                    </a:cubicBezTo>
                    <a:cubicBezTo>
                      <a:pt x="14001" y="14706"/>
                      <a:pt x="13955" y="14792"/>
                      <a:pt x="13951" y="14882"/>
                    </a:cubicBezTo>
                    <a:cubicBezTo>
                      <a:pt x="13948" y="14922"/>
                      <a:pt x="13891" y="15838"/>
                      <a:pt x="12904" y="16045"/>
                    </a:cubicBezTo>
                    <a:cubicBezTo>
                      <a:pt x="12838" y="15988"/>
                      <a:pt x="12761" y="15946"/>
                      <a:pt x="12677" y="15918"/>
                    </a:cubicBezTo>
                    <a:cubicBezTo>
                      <a:pt x="12617" y="15900"/>
                      <a:pt x="12554" y="15890"/>
                      <a:pt x="12492" y="15890"/>
                    </a:cubicBezTo>
                    <a:cubicBezTo>
                      <a:pt x="12386" y="15890"/>
                      <a:pt x="12281" y="15917"/>
                      <a:pt x="12187" y="15970"/>
                    </a:cubicBezTo>
                    <a:lnTo>
                      <a:pt x="11960" y="16094"/>
                    </a:lnTo>
                    <a:lnTo>
                      <a:pt x="11960" y="14923"/>
                    </a:lnTo>
                    <a:cubicBezTo>
                      <a:pt x="13317" y="14142"/>
                      <a:pt x="14231" y="12678"/>
                      <a:pt x="14231" y="11003"/>
                    </a:cubicBezTo>
                    <a:lnTo>
                      <a:pt x="14231" y="10994"/>
                    </a:lnTo>
                    <a:cubicBezTo>
                      <a:pt x="14229" y="9907"/>
                      <a:pt x="13839" y="8873"/>
                      <a:pt x="13144" y="8064"/>
                    </a:cubicBezTo>
                    <a:close/>
                    <a:moveTo>
                      <a:pt x="4489" y="11491"/>
                    </a:moveTo>
                    <a:cubicBezTo>
                      <a:pt x="4658" y="11582"/>
                      <a:pt x="4850" y="11634"/>
                      <a:pt x="5055" y="11634"/>
                    </a:cubicBezTo>
                    <a:lnTo>
                      <a:pt x="5240" y="11634"/>
                    </a:lnTo>
                    <a:cubicBezTo>
                      <a:pt x="5383" y="12661"/>
                      <a:pt x="5872" y="13603"/>
                      <a:pt x="6636" y="14315"/>
                    </a:cubicBezTo>
                    <a:cubicBezTo>
                      <a:pt x="6890" y="14550"/>
                      <a:pt x="7168" y="14756"/>
                      <a:pt x="7464" y="14926"/>
                    </a:cubicBezTo>
                    <a:lnTo>
                      <a:pt x="7464" y="16097"/>
                    </a:lnTo>
                    <a:lnTo>
                      <a:pt x="7237" y="15971"/>
                    </a:lnTo>
                    <a:cubicBezTo>
                      <a:pt x="7144" y="15920"/>
                      <a:pt x="7037" y="15893"/>
                      <a:pt x="6930" y="15893"/>
                    </a:cubicBezTo>
                    <a:cubicBezTo>
                      <a:pt x="6868" y="15893"/>
                      <a:pt x="6806" y="15902"/>
                      <a:pt x="6747" y="15920"/>
                    </a:cubicBezTo>
                    <a:cubicBezTo>
                      <a:pt x="6663" y="15947"/>
                      <a:pt x="6586" y="15990"/>
                      <a:pt x="6520" y="16047"/>
                    </a:cubicBezTo>
                    <a:cubicBezTo>
                      <a:pt x="6127" y="15964"/>
                      <a:pt x="5836" y="15763"/>
                      <a:pt x="5654" y="15446"/>
                    </a:cubicBezTo>
                    <a:cubicBezTo>
                      <a:pt x="5492" y="15161"/>
                      <a:pt x="5475" y="14884"/>
                      <a:pt x="5475" y="14883"/>
                    </a:cubicBezTo>
                    <a:cubicBezTo>
                      <a:pt x="5470" y="14792"/>
                      <a:pt x="5425" y="14707"/>
                      <a:pt x="5353" y="14654"/>
                    </a:cubicBezTo>
                    <a:cubicBezTo>
                      <a:pt x="5300" y="14616"/>
                      <a:pt x="5237" y="14594"/>
                      <a:pt x="5173" y="14594"/>
                    </a:cubicBezTo>
                    <a:cubicBezTo>
                      <a:pt x="5148" y="14594"/>
                      <a:pt x="5123" y="14598"/>
                      <a:pt x="5097" y="14604"/>
                    </a:cubicBezTo>
                    <a:cubicBezTo>
                      <a:pt x="4983" y="14633"/>
                      <a:pt x="4872" y="14647"/>
                      <a:pt x="4763" y="14647"/>
                    </a:cubicBezTo>
                    <a:cubicBezTo>
                      <a:pt x="4438" y="14647"/>
                      <a:pt x="4139" y="14519"/>
                      <a:pt x="3868" y="14265"/>
                    </a:cubicBezTo>
                    <a:cubicBezTo>
                      <a:pt x="3736" y="14143"/>
                      <a:pt x="3719" y="13943"/>
                      <a:pt x="3825" y="13809"/>
                    </a:cubicBezTo>
                    <a:cubicBezTo>
                      <a:pt x="4286" y="13221"/>
                      <a:pt x="4448" y="12294"/>
                      <a:pt x="4489" y="11491"/>
                    </a:cubicBezTo>
                    <a:close/>
                    <a:moveTo>
                      <a:pt x="17821" y="15204"/>
                    </a:moveTo>
                    <a:cubicBezTo>
                      <a:pt x="18009" y="15204"/>
                      <a:pt x="18165" y="15360"/>
                      <a:pt x="18165" y="15550"/>
                    </a:cubicBezTo>
                    <a:lnTo>
                      <a:pt x="18165" y="17192"/>
                    </a:lnTo>
                    <a:lnTo>
                      <a:pt x="17475" y="17192"/>
                    </a:lnTo>
                    <a:lnTo>
                      <a:pt x="17475" y="15550"/>
                    </a:lnTo>
                    <a:cubicBezTo>
                      <a:pt x="17475" y="15360"/>
                      <a:pt x="17631" y="15204"/>
                      <a:pt x="17821" y="15204"/>
                    </a:cubicBezTo>
                    <a:close/>
                    <a:moveTo>
                      <a:pt x="11354" y="15214"/>
                    </a:moveTo>
                    <a:lnTo>
                      <a:pt x="11354" y="16433"/>
                    </a:lnTo>
                    <a:lnTo>
                      <a:pt x="9712" y="17344"/>
                    </a:lnTo>
                    <a:lnTo>
                      <a:pt x="9205" y="17062"/>
                    </a:lnTo>
                    <a:cubicBezTo>
                      <a:pt x="9158" y="17036"/>
                      <a:pt x="9108" y="17023"/>
                      <a:pt x="9058" y="17023"/>
                    </a:cubicBezTo>
                    <a:cubicBezTo>
                      <a:pt x="8952" y="17023"/>
                      <a:pt x="8848" y="17081"/>
                      <a:pt x="8792" y="17181"/>
                    </a:cubicBezTo>
                    <a:cubicBezTo>
                      <a:pt x="8712" y="17328"/>
                      <a:pt x="8764" y="17514"/>
                      <a:pt x="8911" y="17595"/>
                    </a:cubicBezTo>
                    <a:lnTo>
                      <a:pt x="9182" y="17746"/>
                    </a:lnTo>
                    <a:lnTo>
                      <a:pt x="7540" y="19153"/>
                    </a:lnTo>
                    <a:cubicBezTo>
                      <a:pt x="7538" y="19154"/>
                      <a:pt x="7534" y="19159"/>
                      <a:pt x="7525" y="19159"/>
                    </a:cubicBezTo>
                    <a:cubicBezTo>
                      <a:pt x="7524" y="19159"/>
                      <a:pt x="7522" y="19159"/>
                      <a:pt x="7521" y="19159"/>
                    </a:cubicBezTo>
                    <a:cubicBezTo>
                      <a:pt x="7513" y="19156"/>
                      <a:pt x="7507" y="19152"/>
                      <a:pt x="7507" y="19147"/>
                    </a:cubicBezTo>
                    <a:lnTo>
                      <a:pt x="6486" y="17359"/>
                    </a:lnTo>
                    <a:lnTo>
                      <a:pt x="6911" y="16510"/>
                    </a:lnTo>
                    <a:cubicBezTo>
                      <a:pt x="6913" y="16507"/>
                      <a:pt x="6914" y="16500"/>
                      <a:pt x="6924" y="16498"/>
                    </a:cubicBezTo>
                    <a:cubicBezTo>
                      <a:pt x="6927" y="16498"/>
                      <a:pt x="6929" y="16498"/>
                      <a:pt x="6931" y="16498"/>
                    </a:cubicBezTo>
                    <a:cubicBezTo>
                      <a:pt x="6936" y="16498"/>
                      <a:pt x="6939" y="16499"/>
                      <a:pt x="6940" y="16500"/>
                    </a:cubicBezTo>
                    <a:lnTo>
                      <a:pt x="7821" y="16989"/>
                    </a:lnTo>
                    <a:cubicBezTo>
                      <a:pt x="7868" y="17015"/>
                      <a:pt x="7919" y="17028"/>
                      <a:pt x="7969" y="17028"/>
                    </a:cubicBezTo>
                    <a:cubicBezTo>
                      <a:pt x="8076" y="17028"/>
                      <a:pt x="8179" y="16971"/>
                      <a:pt x="8234" y="16871"/>
                    </a:cubicBezTo>
                    <a:cubicBezTo>
                      <a:pt x="8314" y="16725"/>
                      <a:pt x="8262" y="16540"/>
                      <a:pt x="8115" y="16458"/>
                    </a:cubicBezTo>
                    <a:lnTo>
                      <a:pt x="8068" y="16433"/>
                    </a:lnTo>
                    <a:lnTo>
                      <a:pt x="8068" y="15214"/>
                    </a:lnTo>
                    <a:cubicBezTo>
                      <a:pt x="8585" y="15416"/>
                      <a:pt x="9142" y="15523"/>
                      <a:pt x="9712" y="15523"/>
                    </a:cubicBezTo>
                    <a:cubicBezTo>
                      <a:pt x="10290" y="15523"/>
                      <a:pt x="10846" y="15414"/>
                      <a:pt x="11354" y="15214"/>
                    </a:cubicBezTo>
                    <a:close/>
                    <a:moveTo>
                      <a:pt x="12490" y="16498"/>
                    </a:moveTo>
                    <a:cubicBezTo>
                      <a:pt x="12492" y="16498"/>
                      <a:pt x="12494" y="16498"/>
                      <a:pt x="12497" y="16498"/>
                    </a:cubicBezTo>
                    <a:cubicBezTo>
                      <a:pt x="12505" y="16500"/>
                      <a:pt x="12510" y="16507"/>
                      <a:pt x="12510" y="16510"/>
                    </a:cubicBezTo>
                    <a:lnTo>
                      <a:pt x="12934" y="17359"/>
                    </a:lnTo>
                    <a:lnTo>
                      <a:pt x="11913" y="19147"/>
                    </a:lnTo>
                    <a:cubicBezTo>
                      <a:pt x="11911" y="19149"/>
                      <a:pt x="11908" y="19156"/>
                      <a:pt x="11898" y="19159"/>
                    </a:cubicBezTo>
                    <a:cubicBezTo>
                      <a:pt x="11897" y="19159"/>
                      <a:pt x="11897" y="19159"/>
                      <a:pt x="11896" y="19159"/>
                    </a:cubicBezTo>
                    <a:cubicBezTo>
                      <a:pt x="11888" y="19159"/>
                      <a:pt x="11883" y="19154"/>
                      <a:pt x="11881" y="19153"/>
                    </a:cubicBezTo>
                    <a:lnTo>
                      <a:pt x="10239" y="17746"/>
                    </a:lnTo>
                    <a:lnTo>
                      <a:pt x="12481" y="16500"/>
                    </a:lnTo>
                    <a:cubicBezTo>
                      <a:pt x="12482" y="16499"/>
                      <a:pt x="12485" y="16498"/>
                      <a:pt x="12490" y="16498"/>
                    </a:cubicBezTo>
                    <a:close/>
                    <a:moveTo>
                      <a:pt x="9712" y="1"/>
                    </a:moveTo>
                    <a:cubicBezTo>
                      <a:pt x="9294" y="1"/>
                      <a:pt x="8877" y="109"/>
                      <a:pt x="8505" y="324"/>
                    </a:cubicBezTo>
                    <a:lnTo>
                      <a:pt x="477" y="4986"/>
                    </a:lnTo>
                    <a:cubicBezTo>
                      <a:pt x="179" y="5159"/>
                      <a:pt x="0" y="5467"/>
                      <a:pt x="0" y="5814"/>
                    </a:cubicBezTo>
                    <a:cubicBezTo>
                      <a:pt x="0" y="6160"/>
                      <a:pt x="179" y="6470"/>
                      <a:pt x="477" y="6643"/>
                    </a:cubicBezTo>
                    <a:lnTo>
                      <a:pt x="3894" y="8626"/>
                    </a:lnTo>
                    <a:lnTo>
                      <a:pt x="3894" y="11004"/>
                    </a:lnTo>
                    <a:cubicBezTo>
                      <a:pt x="3894" y="11650"/>
                      <a:pt x="3822" y="12826"/>
                      <a:pt x="3347" y="13432"/>
                    </a:cubicBezTo>
                    <a:cubicBezTo>
                      <a:pt x="3048" y="13812"/>
                      <a:pt x="3094" y="14370"/>
                      <a:pt x="3451" y="14706"/>
                    </a:cubicBezTo>
                    <a:cubicBezTo>
                      <a:pt x="3835" y="15066"/>
                      <a:pt x="4281" y="15251"/>
                      <a:pt x="4757" y="15251"/>
                    </a:cubicBezTo>
                    <a:cubicBezTo>
                      <a:pt x="4811" y="15251"/>
                      <a:pt x="4866" y="15249"/>
                      <a:pt x="4920" y="15244"/>
                    </a:cubicBezTo>
                    <a:cubicBezTo>
                      <a:pt x="5046" y="15728"/>
                      <a:pt x="5406" y="16344"/>
                      <a:pt x="6196" y="16587"/>
                    </a:cubicBezTo>
                    <a:lnTo>
                      <a:pt x="5899" y="17178"/>
                    </a:lnTo>
                    <a:lnTo>
                      <a:pt x="3449" y="18042"/>
                    </a:lnTo>
                    <a:cubicBezTo>
                      <a:pt x="2551" y="18361"/>
                      <a:pt x="1948" y="19212"/>
                      <a:pt x="1948" y="20164"/>
                    </a:cubicBezTo>
                    <a:lnTo>
                      <a:pt x="1948" y="20413"/>
                    </a:lnTo>
                    <a:cubicBezTo>
                      <a:pt x="1948" y="20581"/>
                      <a:pt x="2084" y="20717"/>
                      <a:pt x="2251" y="20717"/>
                    </a:cubicBezTo>
                    <a:cubicBezTo>
                      <a:pt x="2420" y="20717"/>
                      <a:pt x="2555" y="20581"/>
                      <a:pt x="2555" y="20413"/>
                    </a:cubicBezTo>
                    <a:lnTo>
                      <a:pt x="2555" y="20164"/>
                    </a:lnTo>
                    <a:cubicBezTo>
                      <a:pt x="2555" y="19469"/>
                      <a:pt x="2995" y="18848"/>
                      <a:pt x="3651" y="18615"/>
                    </a:cubicBezTo>
                    <a:lnTo>
                      <a:pt x="5877" y="17829"/>
                    </a:lnTo>
                    <a:lnTo>
                      <a:pt x="6169" y="20447"/>
                    </a:lnTo>
                    <a:cubicBezTo>
                      <a:pt x="6184" y="20603"/>
                      <a:pt x="6316" y="20717"/>
                      <a:pt x="6470" y="20717"/>
                    </a:cubicBezTo>
                    <a:cubicBezTo>
                      <a:pt x="6480" y="20717"/>
                      <a:pt x="6493" y="20717"/>
                      <a:pt x="6504" y="20714"/>
                    </a:cubicBezTo>
                    <a:cubicBezTo>
                      <a:pt x="6670" y="20697"/>
                      <a:pt x="6791" y="20547"/>
                      <a:pt x="6771" y="20378"/>
                    </a:cubicBezTo>
                    <a:lnTo>
                      <a:pt x="6591" y="18758"/>
                    </a:lnTo>
                    <a:lnTo>
                      <a:pt x="6984" y="19446"/>
                    </a:lnTo>
                    <a:cubicBezTo>
                      <a:pt x="7077" y="19607"/>
                      <a:pt x="7237" y="19720"/>
                      <a:pt x="7421" y="19753"/>
                    </a:cubicBezTo>
                    <a:cubicBezTo>
                      <a:pt x="7457" y="19757"/>
                      <a:pt x="7493" y="19762"/>
                      <a:pt x="7530" y="19762"/>
                    </a:cubicBezTo>
                    <a:cubicBezTo>
                      <a:pt x="7678" y="19762"/>
                      <a:pt x="7822" y="19707"/>
                      <a:pt x="7940" y="19610"/>
                    </a:cubicBezTo>
                    <a:lnTo>
                      <a:pt x="9411" y="18348"/>
                    </a:lnTo>
                    <a:lnTo>
                      <a:pt x="9411" y="20410"/>
                    </a:lnTo>
                    <a:cubicBezTo>
                      <a:pt x="9411" y="20577"/>
                      <a:pt x="9546" y="20713"/>
                      <a:pt x="9713" y="20713"/>
                    </a:cubicBezTo>
                    <a:cubicBezTo>
                      <a:pt x="9882" y="20713"/>
                      <a:pt x="10017" y="20577"/>
                      <a:pt x="10017" y="20410"/>
                    </a:cubicBezTo>
                    <a:lnTo>
                      <a:pt x="10017" y="18348"/>
                    </a:lnTo>
                    <a:lnTo>
                      <a:pt x="11490" y="19610"/>
                    </a:lnTo>
                    <a:cubicBezTo>
                      <a:pt x="11604" y="19707"/>
                      <a:pt x="11748" y="19762"/>
                      <a:pt x="11898" y="19762"/>
                    </a:cubicBezTo>
                    <a:cubicBezTo>
                      <a:pt x="11934" y="19762"/>
                      <a:pt x="11970" y="19757"/>
                      <a:pt x="12005" y="19753"/>
                    </a:cubicBezTo>
                    <a:cubicBezTo>
                      <a:pt x="12191" y="19720"/>
                      <a:pt x="12350" y="19607"/>
                      <a:pt x="12443" y="19446"/>
                    </a:cubicBezTo>
                    <a:lnTo>
                      <a:pt x="12835" y="18758"/>
                    </a:lnTo>
                    <a:lnTo>
                      <a:pt x="12655" y="20378"/>
                    </a:lnTo>
                    <a:cubicBezTo>
                      <a:pt x="12638" y="20547"/>
                      <a:pt x="12757" y="20697"/>
                      <a:pt x="12924" y="20714"/>
                    </a:cubicBezTo>
                    <a:cubicBezTo>
                      <a:pt x="12934" y="20717"/>
                      <a:pt x="12947" y="20717"/>
                      <a:pt x="12957" y="20717"/>
                    </a:cubicBezTo>
                    <a:cubicBezTo>
                      <a:pt x="13111" y="20717"/>
                      <a:pt x="13241" y="20603"/>
                      <a:pt x="13259" y="20447"/>
                    </a:cubicBezTo>
                    <a:lnTo>
                      <a:pt x="13548" y="17829"/>
                    </a:lnTo>
                    <a:lnTo>
                      <a:pt x="15774" y="18615"/>
                    </a:lnTo>
                    <a:cubicBezTo>
                      <a:pt x="16430" y="18846"/>
                      <a:pt x="16870" y="19469"/>
                      <a:pt x="16870" y="20164"/>
                    </a:cubicBezTo>
                    <a:lnTo>
                      <a:pt x="16870" y="20413"/>
                    </a:lnTo>
                    <a:cubicBezTo>
                      <a:pt x="16870" y="20581"/>
                      <a:pt x="17005" y="20717"/>
                      <a:pt x="17174" y="20717"/>
                    </a:cubicBezTo>
                    <a:cubicBezTo>
                      <a:pt x="17341" y="20717"/>
                      <a:pt x="17477" y="20581"/>
                      <a:pt x="17477" y="20413"/>
                    </a:cubicBezTo>
                    <a:lnTo>
                      <a:pt x="17477" y="20164"/>
                    </a:lnTo>
                    <a:cubicBezTo>
                      <a:pt x="17477" y="19213"/>
                      <a:pt x="16874" y="18361"/>
                      <a:pt x="15976" y="18042"/>
                    </a:cubicBezTo>
                    <a:lnTo>
                      <a:pt x="13526" y="17178"/>
                    </a:lnTo>
                    <a:lnTo>
                      <a:pt x="13231" y="16587"/>
                    </a:lnTo>
                    <a:cubicBezTo>
                      <a:pt x="14018" y="16344"/>
                      <a:pt x="14378" y="15728"/>
                      <a:pt x="14503" y="15244"/>
                    </a:cubicBezTo>
                    <a:cubicBezTo>
                      <a:pt x="14558" y="15249"/>
                      <a:pt x="14613" y="15251"/>
                      <a:pt x="14667" y="15251"/>
                    </a:cubicBezTo>
                    <a:cubicBezTo>
                      <a:pt x="15142" y="15251"/>
                      <a:pt x="15586" y="15066"/>
                      <a:pt x="15973" y="14706"/>
                    </a:cubicBezTo>
                    <a:cubicBezTo>
                      <a:pt x="16330" y="14370"/>
                      <a:pt x="16376" y="13812"/>
                      <a:pt x="16077" y="13432"/>
                    </a:cubicBezTo>
                    <a:cubicBezTo>
                      <a:pt x="15602" y="12826"/>
                      <a:pt x="15530" y="11650"/>
                      <a:pt x="15530" y="11004"/>
                    </a:cubicBezTo>
                    <a:lnTo>
                      <a:pt x="15530" y="8626"/>
                    </a:lnTo>
                    <a:lnTo>
                      <a:pt x="17518" y="7471"/>
                    </a:lnTo>
                    <a:lnTo>
                      <a:pt x="17518" y="14647"/>
                    </a:lnTo>
                    <a:cubicBezTo>
                      <a:pt x="17141" y="14774"/>
                      <a:pt x="16868" y="15131"/>
                      <a:pt x="16868" y="15550"/>
                    </a:cubicBezTo>
                    <a:lnTo>
                      <a:pt x="16868" y="17496"/>
                    </a:lnTo>
                    <a:cubicBezTo>
                      <a:pt x="16868" y="17664"/>
                      <a:pt x="17004" y="17799"/>
                      <a:pt x="17173" y="17799"/>
                    </a:cubicBezTo>
                    <a:lnTo>
                      <a:pt x="18469" y="17799"/>
                    </a:lnTo>
                    <a:cubicBezTo>
                      <a:pt x="18638" y="17799"/>
                      <a:pt x="18774" y="17664"/>
                      <a:pt x="18774" y="17496"/>
                    </a:cubicBezTo>
                    <a:lnTo>
                      <a:pt x="18774" y="15550"/>
                    </a:lnTo>
                    <a:cubicBezTo>
                      <a:pt x="18774" y="15131"/>
                      <a:pt x="18502" y="14774"/>
                      <a:pt x="18124" y="14647"/>
                    </a:cubicBezTo>
                    <a:lnTo>
                      <a:pt x="18124" y="7120"/>
                    </a:lnTo>
                    <a:lnTo>
                      <a:pt x="18945" y="6643"/>
                    </a:lnTo>
                    <a:cubicBezTo>
                      <a:pt x="19243" y="6470"/>
                      <a:pt x="19422" y="6160"/>
                      <a:pt x="19422" y="5814"/>
                    </a:cubicBezTo>
                    <a:cubicBezTo>
                      <a:pt x="19423" y="5470"/>
                      <a:pt x="19245" y="5159"/>
                      <a:pt x="18946" y="4986"/>
                    </a:cubicBezTo>
                    <a:lnTo>
                      <a:pt x="10919" y="324"/>
                    </a:lnTo>
                    <a:cubicBezTo>
                      <a:pt x="10547" y="109"/>
                      <a:pt x="10129" y="1"/>
                      <a:pt x="97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" name="Google Shape;612;p14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613" name="Google Shape;613;p14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14"/>
            <p:cNvGrpSpPr/>
            <p:nvPr/>
          </p:nvGrpSpPr>
          <p:grpSpPr>
            <a:xfrm>
              <a:off x="17737" y="4457647"/>
              <a:ext cx="537088" cy="685818"/>
              <a:chOff x="5681800" y="-2381750"/>
              <a:chExt cx="404525" cy="517950"/>
            </a:xfrm>
          </p:grpSpPr>
          <p:sp>
            <p:nvSpPr>
              <p:cNvPr id="620" name="Google Shape;620;p14"/>
              <p:cNvSpPr/>
              <p:nvPr/>
            </p:nvSpPr>
            <p:spPr>
              <a:xfrm>
                <a:off x="5681800" y="-2381750"/>
                <a:ext cx="4045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81" h="20718" extrusionOk="0">
                    <a:moveTo>
                      <a:pt x="8391" y="625"/>
                    </a:moveTo>
                    <a:cubicBezTo>
                      <a:pt x="8534" y="644"/>
                      <a:pt x="8675" y="678"/>
                      <a:pt x="8812" y="722"/>
                    </a:cubicBezTo>
                    <a:lnTo>
                      <a:pt x="11970" y="1778"/>
                    </a:lnTo>
                    <a:cubicBezTo>
                      <a:pt x="12377" y="1914"/>
                      <a:pt x="12651" y="2292"/>
                      <a:pt x="12651" y="2720"/>
                    </a:cubicBezTo>
                    <a:lnTo>
                      <a:pt x="12651" y="4351"/>
                    </a:lnTo>
                    <a:cubicBezTo>
                      <a:pt x="11463" y="3877"/>
                      <a:pt x="9982" y="3602"/>
                      <a:pt x="8391" y="3570"/>
                    </a:cubicBezTo>
                    <a:lnTo>
                      <a:pt x="8391" y="625"/>
                    </a:lnTo>
                    <a:close/>
                    <a:moveTo>
                      <a:pt x="7786" y="627"/>
                    </a:moveTo>
                    <a:lnTo>
                      <a:pt x="7786" y="3572"/>
                    </a:lnTo>
                    <a:cubicBezTo>
                      <a:pt x="7096" y="3586"/>
                      <a:pt x="6419" y="3646"/>
                      <a:pt x="5770" y="3752"/>
                    </a:cubicBezTo>
                    <a:cubicBezTo>
                      <a:pt x="5606" y="3779"/>
                      <a:pt x="5492" y="3933"/>
                      <a:pt x="5520" y="4100"/>
                    </a:cubicBezTo>
                    <a:cubicBezTo>
                      <a:pt x="5545" y="4248"/>
                      <a:pt x="5673" y="4354"/>
                      <a:pt x="5820" y="4354"/>
                    </a:cubicBezTo>
                    <a:cubicBezTo>
                      <a:pt x="5836" y="4354"/>
                      <a:pt x="5852" y="4353"/>
                      <a:pt x="5869" y="4350"/>
                    </a:cubicBezTo>
                    <a:cubicBezTo>
                      <a:pt x="6579" y="4234"/>
                      <a:pt x="7327" y="4174"/>
                      <a:pt x="8090" y="4174"/>
                    </a:cubicBezTo>
                    <a:cubicBezTo>
                      <a:pt x="9635" y="4174"/>
                      <a:pt x="11120" y="4424"/>
                      <a:pt x="12290" y="4865"/>
                    </a:cubicBezTo>
                    <a:lnTo>
                      <a:pt x="3885" y="4865"/>
                    </a:lnTo>
                    <a:cubicBezTo>
                      <a:pt x="4112" y="4780"/>
                      <a:pt x="4351" y="4701"/>
                      <a:pt x="4605" y="4630"/>
                    </a:cubicBezTo>
                    <a:cubicBezTo>
                      <a:pt x="4765" y="4583"/>
                      <a:pt x="4858" y="4416"/>
                      <a:pt x="4814" y="4254"/>
                    </a:cubicBezTo>
                    <a:cubicBezTo>
                      <a:pt x="4776" y="4121"/>
                      <a:pt x="4654" y="4034"/>
                      <a:pt x="4522" y="4034"/>
                    </a:cubicBezTo>
                    <a:cubicBezTo>
                      <a:pt x="4495" y="4034"/>
                      <a:pt x="4467" y="4038"/>
                      <a:pt x="4439" y="4046"/>
                    </a:cubicBezTo>
                    <a:cubicBezTo>
                      <a:pt x="4118" y="4137"/>
                      <a:pt x="3812" y="4241"/>
                      <a:pt x="3528" y="4356"/>
                    </a:cubicBezTo>
                    <a:lnTo>
                      <a:pt x="3528" y="2720"/>
                    </a:lnTo>
                    <a:lnTo>
                      <a:pt x="3527" y="2720"/>
                    </a:lnTo>
                    <a:cubicBezTo>
                      <a:pt x="3527" y="2292"/>
                      <a:pt x="3800" y="1914"/>
                      <a:pt x="4207" y="1778"/>
                    </a:cubicBezTo>
                    <a:lnTo>
                      <a:pt x="7364" y="724"/>
                    </a:lnTo>
                    <a:cubicBezTo>
                      <a:pt x="7503" y="680"/>
                      <a:pt x="7643" y="647"/>
                      <a:pt x="7786" y="627"/>
                    </a:cubicBezTo>
                    <a:close/>
                    <a:moveTo>
                      <a:pt x="4215" y="5472"/>
                    </a:moveTo>
                    <a:lnTo>
                      <a:pt x="4215" y="6466"/>
                    </a:lnTo>
                    <a:cubicBezTo>
                      <a:pt x="4215" y="6658"/>
                      <a:pt x="4061" y="6812"/>
                      <a:pt x="3871" y="6812"/>
                    </a:cubicBezTo>
                    <a:lnTo>
                      <a:pt x="3527" y="6812"/>
                    </a:lnTo>
                    <a:lnTo>
                      <a:pt x="3527" y="5472"/>
                    </a:lnTo>
                    <a:close/>
                    <a:moveTo>
                      <a:pt x="12653" y="5474"/>
                    </a:moveTo>
                    <a:lnTo>
                      <a:pt x="12653" y="6813"/>
                    </a:lnTo>
                    <a:lnTo>
                      <a:pt x="12306" y="6813"/>
                    </a:lnTo>
                    <a:cubicBezTo>
                      <a:pt x="12116" y="6813"/>
                      <a:pt x="11961" y="6658"/>
                      <a:pt x="11961" y="6469"/>
                    </a:cubicBezTo>
                    <a:lnTo>
                      <a:pt x="11961" y="5474"/>
                    </a:lnTo>
                    <a:close/>
                    <a:moveTo>
                      <a:pt x="11354" y="5472"/>
                    </a:moveTo>
                    <a:lnTo>
                      <a:pt x="11354" y="6466"/>
                    </a:lnTo>
                    <a:cubicBezTo>
                      <a:pt x="11354" y="6992"/>
                      <a:pt x="11783" y="7419"/>
                      <a:pt x="12307" y="7419"/>
                    </a:cubicBezTo>
                    <a:lnTo>
                      <a:pt x="12793" y="7419"/>
                    </a:lnTo>
                    <a:cubicBezTo>
                      <a:pt x="12935" y="7419"/>
                      <a:pt x="13074" y="7479"/>
                      <a:pt x="13170" y="7586"/>
                    </a:cubicBezTo>
                    <a:cubicBezTo>
                      <a:pt x="13268" y="7693"/>
                      <a:pt x="13313" y="7835"/>
                      <a:pt x="13298" y="7980"/>
                    </a:cubicBezTo>
                    <a:cubicBezTo>
                      <a:pt x="13274" y="8235"/>
                      <a:pt x="13031" y="8434"/>
                      <a:pt x="12748" y="8434"/>
                    </a:cubicBezTo>
                    <a:lnTo>
                      <a:pt x="12611" y="8434"/>
                    </a:lnTo>
                    <a:lnTo>
                      <a:pt x="12611" y="8416"/>
                    </a:lnTo>
                    <a:cubicBezTo>
                      <a:pt x="12611" y="8249"/>
                      <a:pt x="12476" y="8113"/>
                      <a:pt x="12307" y="8113"/>
                    </a:cubicBezTo>
                    <a:cubicBezTo>
                      <a:pt x="12140" y="8113"/>
                      <a:pt x="12004" y="8249"/>
                      <a:pt x="12004" y="8416"/>
                    </a:cubicBezTo>
                    <a:cubicBezTo>
                      <a:pt x="12003" y="10572"/>
                      <a:pt x="10248" y="12328"/>
                      <a:pt x="8091" y="12328"/>
                    </a:cubicBezTo>
                    <a:cubicBezTo>
                      <a:pt x="5932" y="12328"/>
                      <a:pt x="4175" y="10571"/>
                      <a:pt x="4175" y="8413"/>
                    </a:cubicBezTo>
                    <a:cubicBezTo>
                      <a:pt x="4175" y="8245"/>
                      <a:pt x="4039" y="8109"/>
                      <a:pt x="3871" y="8109"/>
                    </a:cubicBezTo>
                    <a:cubicBezTo>
                      <a:pt x="3704" y="8109"/>
                      <a:pt x="3568" y="8245"/>
                      <a:pt x="3568" y="8413"/>
                    </a:cubicBezTo>
                    <a:lnTo>
                      <a:pt x="3568" y="8434"/>
                    </a:lnTo>
                    <a:lnTo>
                      <a:pt x="3385" y="8434"/>
                    </a:lnTo>
                    <a:cubicBezTo>
                      <a:pt x="3243" y="8434"/>
                      <a:pt x="3105" y="8373"/>
                      <a:pt x="3008" y="8266"/>
                    </a:cubicBezTo>
                    <a:cubicBezTo>
                      <a:pt x="2910" y="8159"/>
                      <a:pt x="2866" y="8019"/>
                      <a:pt x="2880" y="7872"/>
                    </a:cubicBezTo>
                    <a:cubicBezTo>
                      <a:pt x="2906" y="7619"/>
                      <a:pt x="3148" y="7419"/>
                      <a:pt x="3431" y="7419"/>
                    </a:cubicBezTo>
                    <a:lnTo>
                      <a:pt x="3872" y="7419"/>
                    </a:lnTo>
                    <a:cubicBezTo>
                      <a:pt x="4398" y="7419"/>
                      <a:pt x="4824" y="6992"/>
                      <a:pt x="4824" y="6466"/>
                    </a:cubicBezTo>
                    <a:lnTo>
                      <a:pt x="4824" y="5472"/>
                    </a:lnTo>
                    <a:close/>
                    <a:moveTo>
                      <a:pt x="10055" y="12483"/>
                    </a:moveTo>
                    <a:lnTo>
                      <a:pt x="10055" y="13462"/>
                    </a:lnTo>
                    <a:lnTo>
                      <a:pt x="8088" y="14554"/>
                    </a:lnTo>
                    <a:lnTo>
                      <a:pt x="6120" y="13462"/>
                    </a:lnTo>
                    <a:lnTo>
                      <a:pt x="6120" y="12483"/>
                    </a:lnTo>
                    <a:cubicBezTo>
                      <a:pt x="6717" y="12772"/>
                      <a:pt x="7384" y="12935"/>
                      <a:pt x="8088" y="12935"/>
                    </a:cubicBezTo>
                    <a:cubicBezTo>
                      <a:pt x="8792" y="12935"/>
                      <a:pt x="9461" y="12772"/>
                      <a:pt x="10055" y="12483"/>
                    </a:cubicBezTo>
                    <a:close/>
                    <a:moveTo>
                      <a:pt x="10870" y="13707"/>
                    </a:moveTo>
                    <a:cubicBezTo>
                      <a:pt x="10872" y="13707"/>
                      <a:pt x="10874" y="13707"/>
                      <a:pt x="10876" y="13707"/>
                    </a:cubicBezTo>
                    <a:cubicBezTo>
                      <a:pt x="10885" y="13711"/>
                      <a:pt x="10889" y="13717"/>
                      <a:pt x="10889" y="13719"/>
                    </a:cubicBezTo>
                    <a:lnTo>
                      <a:pt x="11280" y="14503"/>
                    </a:lnTo>
                    <a:lnTo>
                      <a:pt x="9698" y="15857"/>
                    </a:lnTo>
                    <a:cubicBezTo>
                      <a:pt x="9634" y="15911"/>
                      <a:pt x="9555" y="15941"/>
                      <a:pt x="9472" y="15941"/>
                    </a:cubicBezTo>
                    <a:cubicBezTo>
                      <a:pt x="9462" y="15941"/>
                      <a:pt x="9451" y="15940"/>
                      <a:pt x="9441" y="15939"/>
                    </a:cubicBezTo>
                    <a:cubicBezTo>
                      <a:pt x="9347" y="15931"/>
                      <a:pt x="9262" y="15884"/>
                      <a:pt x="9204" y="15811"/>
                    </a:cubicBezTo>
                    <a:lnTo>
                      <a:pt x="8550" y="14993"/>
                    </a:lnTo>
                    <a:lnTo>
                      <a:pt x="10860" y="13710"/>
                    </a:lnTo>
                    <a:cubicBezTo>
                      <a:pt x="10861" y="13708"/>
                      <a:pt x="10865" y="13707"/>
                      <a:pt x="10870" y="13707"/>
                    </a:cubicBezTo>
                    <a:close/>
                    <a:moveTo>
                      <a:pt x="5307" y="13707"/>
                    </a:moveTo>
                    <a:cubicBezTo>
                      <a:pt x="5313" y="13707"/>
                      <a:pt x="5316" y="13708"/>
                      <a:pt x="5318" y="13710"/>
                    </a:cubicBezTo>
                    <a:lnTo>
                      <a:pt x="7626" y="14993"/>
                    </a:lnTo>
                    <a:lnTo>
                      <a:pt x="6974" y="15811"/>
                    </a:lnTo>
                    <a:cubicBezTo>
                      <a:pt x="6914" y="15884"/>
                      <a:pt x="6832" y="15931"/>
                      <a:pt x="6736" y="15939"/>
                    </a:cubicBezTo>
                    <a:cubicBezTo>
                      <a:pt x="6725" y="15940"/>
                      <a:pt x="6714" y="15941"/>
                      <a:pt x="6704" y="15941"/>
                    </a:cubicBezTo>
                    <a:cubicBezTo>
                      <a:pt x="6622" y="15941"/>
                      <a:pt x="6542" y="15912"/>
                      <a:pt x="6479" y="15857"/>
                    </a:cubicBezTo>
                    <a:lnTo>
                      <a:pt x="4898" y="14503"/>
                    </a:lnTo>
                    <a:lnTo>
                      <a:pt x="5289" y="13719"/>
                    </a:lnTo>
                    <a:cubicBezTo>
                      <a:pt x="5291" y="13717"/>
                      <a:pt x="5292" y="13711"/>
                      <a:pt x="5301" y="13707"/>
                    </a:cubicBezTo>
                    <a:cubicBezTo>
                      <a:pt x="5303" y="13707"/>
                      <a:pt x="5305" y="13707"/>
                      <a:pt x="5307" y="13707"/>
                    </a:cubicBezTo>
                    <a:close/>
                    <a:moveTo>
                      <a:pt x="8088" y="0"/>
                    </a:moveTo>
                    <a:cubicBezTo>
                      <a:pt x="7778" y="0"/>
                      <a:pt x="7467" y="49"/>
                      <a:pt x="7171" y="147"/>
                    </a:cubicBezTo>
                    <a:lnTo>
                      <a:pt x="4014" y="1201"/>
                    </a:lnTo>
                    <a:cubicBezTo>
                      <a:pt x="3358" y="1418"/>
                      <a:pt x="2920" y="2029"/>
                      <a:pt x="2920" y="2720"/>
                    </a:cubicBezTo>
                    <a:lnTo>
                      <a:pt x="2920" y="4627"/>
                    </a:lnTo>
                    <a:cubicBezTo>
                      <a:pt x="2741" y="4717"/>
                      <a:pt x="2571" y="4813"/>
                      <a:pt x="2413" y="4913"/>
                    </a:cubicBezTo>
                    <a:cubicBezTo>
                      <a:pt x="2299" y="4985"/>
                      <a:pt x="2247" y="5123"/>
                      <a:pt x="2284" y="5253"/>
                    </a:cubicBezTo>
                    <a:cubicBezTo>
                      <a:pt x="2321" y="5384"/>
                      <a:pt x="2441" y="5472"/>
                      <a:pt x="2576" y="5472"/>
                    </a:cubicBezTo>
                    <a:lnTo>
                      <a:pt x="2920" y="5472"/>
                    </a:lnTo>
                    <a:lnTo>
                      <a:pt x="2920" y="6928"/>
                    </a:lnTo>
                    <a:cubicBezTo>
                      <a:pt x="2571" y="7093"/>
                      <a:pt x="2316" y="7423"/>
                      <a:pt x="2277" y="7813"/>
                    </a:cubicBezTo>
                    <a:cubicBezTo>
                      <a:pt x="2247" y="8127"/>
                      <a:pt x="2349" y="8442"/>
                      <a:pt x="2558" y="8673"/>
                    </a:cubicBezTo>
                    <a:cubicBezTo>
                      <a:pt x="2770" y="8907"/>
                      <a:pt x="3071" y="9041"/>
                      <a:pt x="3385" y="9041"/>
                    </a:cubicBezTo>
                    <a:lnTo>
                      <a:pt x="3612" y="9041"/>
                    </a:lnTo>
                    <a:cubicBezTo>
                      <a:pt x="3791" y="10318"/>
                      <a:pt x="4504" y="11422"/>
                      <a:pt x="5515" y="12128"/>
                    </a:cubicBezTo>
                    <a:lnTo>
                      <a:pt x="5515" y="13134"/>
                    </a:lnTo>
                    <a:cubicBezTo>
                      <a:pt x="5448" y="13111"/>
                      <a:pt x="5377" y="13099"/>
                      <a:pt x="5305" y="13099"/>
                    </a:cubicBezTo>
                    <a:cubicBezTo>
                      <a:pt x="5243" y="13099"/>
                      <a:pt x="5181" y="13108"/>
                      <a:pt x="5122" y="13127"/>
                    </a:cubicBezTo>
                    <a:cubicBezTo>
                      <a:pt x="4961" y="13177"/>
                      <a:pt x="4822" y="13293"/>
                      <a:pt x="4748" y="13447"/>
                    </a:cubicBezTo>
                    <a:lnTo>
                      <a:pt x="4277" y="14390"/>
                    </a:lnTo>
                    <a:lnTo>
                      <a:pt x="1616" y="15171"/>
                    </a:lnTo>
                    <a:cubicBezTo>
                      <a:pt x="665" y="15452"/>
                      <a:pt x="1" y="16339"/>
                      <a:pt x="1" y="17330"/>
                    </a:cubicBezTo>
                    <a:lnTo>
                      <a:pt x="1" y="20415"/>
                    </a:lnTo>
                    <a:cubicBezTo>
                      <a:pt x="1" y="20582"/>
                      <a:pt x="136" y="20718"/>
                      <a:pt x="305" y="20718"/>
                    </a:cubicBezTo>
                    <a:cubicBezTo>
                      <a:pt x="472" y="20718"/>
                      <a:pt x="608" y="20582"/>
                      <a:pt x="608" y="20415"/>
                    </a:cubicBezTo>
                    <a:lnTo>
                      <a:pt x="608" y="17330"/>
                    </a:lnTo>
                    <a:cubicBezTo>
                      <a:pt x="608" y="16606"/>
                      <a:pt x="1093" y="15959"/>
                      <a:pt x="1787" y="15754"/>
                    </a:cubicBezTo>
                    <a:lnTo>
                      <a:pt x="2921" y="15420"/>
                    </a:lnTo>
                    <a:lnTo>
                      <a:pt x="2921" y="20415"/>
                    </a:lnTo>
                    <a:cubicBezTo>
                      <a:pt x="2921" y="20582"/>
                      <a:pt x="3057" y="20718"/>
                      <a:pt x="3225" y="20718"/>
                    </a:cubicBezTo>
                    <a:cubicBezTo>
                      <a:pt x="3393" y="20718"/>
                      <a:pt x="3528" y="20582"/>
                      <a:pt x="3528" y="20415"/>
                    </a:cubicBezTo>
                    <a:lnTo>
                      <a:pt x="3528" y="15241"/>
                    </a:lnTo>
                    <a:lnTo>
                      <a:pt x="4219" y="15038"/>
                    </a:lnTo>
                    <a:lnTo>
                      <a:pt x="4219" y="18144"/>
                    </a:lnTo>
                    <a:cubicBezTo>
                      <a:pt x="4219" y="18669"/>
                      <a:pt x="4646" y="19097"/>
                      <a:pt x="5171" y="19097"/>
                    </a:cubicBezTo>
                    <a:lnTo>
                      <a:pt x="11010" y="19097"/>
                    </a:lnTo>
                    <a:cubicBezTo>
                      <a:pt x="11534" y="19097"/>
                      <a:pt x="11961" y="18670"/>
                      <a:pt x="11961" y="18144"/>
                    </a:cubicBezTo>
                    <a:lnTo>
                      <a:pt x="11961" y="16198"/>
                    </a:lnTo>
                    <a:cubicBezTo>
                      <a:pt x="11961" y="16031"/>
                      <a:pt x="11826" y="15895"/>
                      <a:pt x="11659" y="15895"/>
                    </a:cubicBezTo>
                    <a:cubicBezTo>
                      <a:pt x="11490" y="15895"/>
                      <a:pt x="11354" y="16031"/>
                      <a:pt x="11354" y="16198"/>
                    </a:cubicBezTo>
                    <a:lnTo>
                      <a:pt x="11354" y="18144"/>
                    </a:lnTo>
                    <a:cubicBezTo>
                      <a:pt x="11354" y="18334"/>
                      <a:pt x="11199" y="18490"/>
                      <a:pt x="11010" y="18490"/>
                    </a:cubicBezTo>
                    <a:lnTo>
                      <a:pt x="5171" y="18490"/>
                    </a:lnTo>
                    <a:cubicBezTo>
                      <a:pt x="4979" y="18490"/>
                      <a:pt x="4826" y="18334"/>
                      <a:pt x="4826" y="18144"/>
                    </a:cubicBezTo>
                    <a:lnTo>
                      <a:pt x="4826" y="15235"/>
                    </a:lnTo>
                    <a:lnTo>
                      <a:pt x="6086" y="16316"/>
                    </a:lnTo>
                    <a:cubicBezTo>
                      <a:pt x="6262" y="16466"/>
                      <a:pt x="6477" y="16546"/>
                      <a:pt x="6704" y="16546"/>
                    </a:cubicBezTo>
                    <a:cubicBezTo>
                      <a:pt x="6734" y="16546"/>
                      <a:pt x="6764" y="16545"/>
                      <a:pt x="6796" y="16541"/>
                    </a:cubicBezTo>
                    <a:cubicBezTo>
                      <a:pt x="7054" y="16516"/>
                      <a:pt x="7289" y="16391"/>
                      <a:pt x="7448" y="16188"/>
                    </a:cubicBezTo>
                    <a:lnTo>
                      <a:pt x="8090" y="15385"/>
                    </a:lnTo>
                    <a:lnTo>
                      <a:pt x="8731" y="16188"/>
                    </a:lnTo>
                    <a:cubicBezTo>
                      <a:pt x="8892" y="16391"/>
                      <a:pt x="9125" y="16516"/>
                      <a:pt x="9385" y="16541"/>
                    </a:cubicBezTo>
                    <a:cubicBezTo>
                      <a:pt x="9416" y="16545"/>
                      <a:pt x="9446" y="16546"/>
                      <a:pt x="9476" y="16546"/>
                    </a:cubicBezTo>
                    <a:cubicBezTo>
                      <a:pt x="9704" y="16546"/>
                      <a:pt x="9919" y="16466"/>
                      <a:pt x="10095" y="16316"/>
                    </a:cubicBezTo>
                    <a:lnTo>
                      <a:pt x="11682" y="14955"/>
                    </a:lnTo>
                    <a:lnTo>
                      <a:pt x="12653" y="15241"/>
                    </a:lnTo>
                    <a:lnTo>
                      <a:pt x="12653" y="20415"/>
                    </a:lnTo>
                    <a:cubicBezTo>
                      <a:pt x="12653" y="20582"/>
                      <a:pt x="12788" y="20718"/>
                      <a:pt x="12955" y="20718"/>
                    </a:cubicBezTo>
                    <a:cubicBezTo>
                      <a:pt x="13124" y="20718"/>
                      <a:pt x="13260" y="20582"/>
                      <a:pt x="13260" y="20415"/>
                    </a:cubicBezTo>
                    <a:lnTo>
                      <a:pt x="13260" y="15420"/>
                    </a:lnTo>
                    <a:lnTo>
                      <a:pt x="14394" y="15754"/>
                    </a:lnTo>
                    <a:cubicBezTo>
                      <a:pt x="15088" y="15957"/>
                      <a:pt x="15573" y="16606"/>
                      <a:pt x="15573" y="17330"/>
                    </a:cubicBezTo>
                    <a:lnTo>
                      <a:pt x="15573" y="20415"/>
                    </a:lnTo>
                    <a:cubicBezTo>
                      <a:pt x="15573" y="20582"/>
                      <a:pt x="15709" y="20718"/>
                      <a:pt x="15876" y="20718"/>
                    </a:cubicBezTo>
                    <a:cubicBezTo>
                      <a:pt x="16045" y="20718"/>
                      <a:pt x="16180" y="20582"/>
                      <a:pt x="16180" y="20415"/>
                    </a:cubicBezTo>
                    <a:lnTo>
                      <a:pt x="16180" y="17330"/>
                    </a:lnTo>
                    <a:cubicBezTo>
                      <a:pt x="16179" y="16341"/>
                      <a:pt x="15515" y="15452"/>
                      <a:pt x="14562" y="15174"/>
                    </a:cubicBezTo>
                    <a:lnTo>
                      <a:pt x="11903" y="14391"/>
                    </a:lnTo>
                    <a:lnTo>
                      <a:pt x="11432" y="13449"/>
                    </a:lnTo>
                    <a:cubicBezTo>
                      <a:pt x="11354" y="13297"/>
                      <a:pt x="11219" y="13179"/>
                      <a:pt x="11055" y="13129"/>
                    </a:cubicBezTo>
                    <a:cubicBezTo>
                      <a:pt x="10994" y="13111"/>
                      <a:pt x="10932" y="13102"/>
                      <a:pt x="10870" y="13102"/>
                    </a:cubicBezTo>
                    <a:cubicBezTo>
                      <a:pt x="10800" y="13102"/>
                      <a:pt x="10729" y="13113"/>
                      <a:pt x="10662" y="13136"/>
                    </a:cubicBezTo>
                    <a:lnTo>
                      <a:pt x="10662" y="12128"/>
                    </a:lnTo>
                    <a:cubicBezTo>
                      <a:pt x="11674" y="11425"/>
                      <a:pt x="12387" y="10318"/>
                      <a:pt x="12566" y="9041"/>
                    </a:cubicBezTo>
                    <a:lnTo>
                      <a:pt x="12746" y="9041"/>
                    </a:lnTo>
                    <a:cubicBezTo>
                      <a:pt x="13337" y="9041"/>
                      <a:pt x="13844" y="8602"/>
                      <a:pt x="13901" y="8040"/>
                    </a:cubicBezTo>
                    <a:cubicBezTo>
                      <a:pt x="13932" y="7726"/>
                      <a:pt x="13829" y="7412"/>
                      <a:pt x="13618" y="7179"/>
                    </a:cubicBezTo>
                    <a:cubicBezTo>
                      <a:pt x="13517" y="7066"/>
                      <a:pt x="13394" y="6978"/>
                      <a:pt x="13258" y="6915"/>
                    </a:cubicBezTo>
                    <a:lnTo>
                      <a:pt x="13258" y="5472"/>
                    </a:lnTo>
                    <a:lnTo>
                      <a:pt x="13602" y="5472"/>
                    </a:lnTo>
                    <a:cubicBezTo>
                      <a:pt x="13738" y="5472"/>
                      <a:pt x="13855" y="5384"/>
                      <a:pt x="13894" y="5253"/>
                    </a:cubicBezTo>
                    <a:cubicBezTo>
                      <a:pt x="13931" y="5123"/>
                      <a:pt x="13877" y="4985"/>
                      <a:pt x="13765" y="4913"/>
                    </a:cubicBezTo>
                    <a:cubicBezTo>
                      <a:pt x="13605" y="4813"/>
                      <a:pt x="13437" y="4716"/>
                      <a:pt x="13258" y="4627"/>
                    </a:cubicBezTo>
                    <a:lnTo>
                      <a:pt x="13258" y="2720"/>
                    </a:lnTo>
                    <a:cubicBezTo>
                      <a:pt x="13258" y="2029"/>
                      <a:pt x="12817" y="1418"/>
                      <a:pt x="12163" y="1201"/>
                    </a:cubicBezTo>
                    <a:lnTo>
                      <a:pt x="9005" y="147"/>
                    </a:lnTo>
                    <a:cubicBezTo>
                      <a:pt x="8710" y="49"/>
                      <a:pt x="8399" y="0"/>
                      <a:pt x="8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5876425" y="-196002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3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1"/>
                      <a:pt x="139" y="607"/>
                      <a:pt x="306" y="607"/>
                    </a:cubicBezTo>
                    <a:cubicBezTo>
                      <a:pt x="475" y="607"/>
                      <a:pt x="610" y="471"/>
                      <a:pt x="610" y="304"/>
                    </a:cubicBezTo>
                    <a:cubicBezTo>
                      <a:pt x="610" y="136"/>
                      <a:pt x="475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>
                <a:off x="582775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4" y="0"/>
                    </a:moveTo>
                    <a:cubicBezTo>
                      <a:pt x="137" y="0"/>
                      <a:pt x="1" y="136"/>
                      <a:pt x="1" y="304"/>
                    </a:cubicBezTo>
                    <a:lnTo>
                      <a:pt x="1" y="629"/>
                    </a:lnTo>
                    <a:cubicBezTo>
                      <a:pt x="1" y="797"/>
                      <a:pt x="137" y="933"/>
                      <a:pt x="304" y="933"/>
                    </a:cubicBezTo>
                    <a:cubicBezTo>
                      <a:pt x="472" y="933"/>
                      <a:pt x="608" y="797"/>
                      <a:pt x="608" y="629"/>
                    </a:cubicBezTo>
                    <a:lnTo>
                      <a:pt x="608" y="304"/>
                    </a:lnTo>
                    <a:cubicBezTo>
                      <a:pt x="608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592510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29"/>
                    </a:lnTo>
                    <a:cubicBezTo>
                      <a:pt x="0" y="797"/>
                      <a:pt x="136" y="933"/>
                      <a:pt x="303" y="933"/>
                    </a:cubicBezTo>
                    <a:cubicBezTo>
                      <a:pt x="471" y="933"/>
                      <a:pt x="607" y="797"/>
                      <a:pt x="607" y="629"/>
                    </a:cubicBezTo>
                    <a:lnTo>
                      <a:pt x="607" y="304"/>
                    </a:lnTo>
                    <a:cubicBezTo>
                      <a:pt x="607" y="136"/>
                      <a:pt x="471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5851325" y="-2146575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2280" y="1"/>
                    </a:moveTo>
                    <a:cubicBezTo>
                      <a:pt x="2203" y="1"/>
                      <a:pt x="2126" y="30"/>
                      <a:pt x="2067" y="90"/>
                    </a:cubicBezTo>
                    <a:cubicBezTo>
                      <a:pt x="1957" y="199"/>
                      <a:pt x="1690" y="327"/>
                      <a:pt x="1307" y="327"/>
                    </a:cubicBezTo>
                    <a:cubicBezTo>
                      <a:pt x="923" y="327"/>
                      <a:pt x="657" y="200"/>
                      <a:pt x="546" y="90"/>
                    </a:cubicBezTo>
                    <a:cubicBezTo>
                      <a:pt x="486" y="31"/>
                      <a:pt x="410" y="2"/>
                      <a:pt x="333" y="2"/>
                    </a:cubicBezTo>
                    <a:cubicBezTo>
                      <a:pt x="255" y="2"/>
                      <a:pt x="177" y="32"/>
                      <a:pt x="118" y="91"/>
                    </a:cubicBezTo>
                    <a:cubicBezTo>
                      <a:pt x="1" y="210"/>
                      <a:pt x="2" y="401"/>
                      <a:pt x="122" y="520"/>
                    </a:cubicBezTo>
                    <a:cubicBezTo>
                      <a:pt x="382" y="777"/>
                      <a:pt x="826" y="933"/>
                      <a:pt x="1307" y="933"/>
                    </a:cubicBezTo>
                    <a:cubicBezTo>
                      <a:pt x="1789" y="933"/>
                      <a:pt x="2231" y="778"/>
                      <a:pt x="2494" y="520"/>
                    </a:cubicBezTo>
                    <a:cubicBezTo>
                      <a:pt x="2614" y="401"/>
                      <a:pt x="2614" y="210"/>
                      <a:pt x="2496" y="91"/>
                    </a:cubicBezTo>
                    <a:cubicBezTo>
                      <a:pt x="2437" y="31"/>
                      <a:pt x="2359" y="1"/>
                      <a:pt x="2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5819625" y="-22276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4" y="608"/>
                    </a:lnTo>
                    <a:cubicBezTo>
                      <a:pt x="1121" y="608"/>
                      <a:pt x="1257" y="472"/>
                      <a:pt x="1257" y="303"/>
                    </a:cubicBezTo>
                    <a:cubicBezTo>
                      <a:pt x="1257" y="136"/>
                      <a:pt x="1121" y="1"/>
                      <a:pt x="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5916950" y="-2227675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3" y="608"/>
                    </a:lnTo>
                    <a:cubicBezTo>
                      <a:pt x="1120" y="608"/>
                      <a:pt x="1256" y="472"/>
                      <a:pt x="1256" y="303"/>
                    </a:cubicBezTo>
                    <a:cubicBezTo>
                      <a:pt x="1256" y="136"/>
                      <a:pt x="112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7" name="Google Shape;627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28" name="Google Shape;628;p14"/>
          <p:cNvGrpSpPr/>
          <p:nvPr/>
        </p:nvGrpSpPr>
        <p:grpSpPr>
          <a:xfrm>
            <a:off x="8428489" y="0"/>
            <a:ext cx="858600" cy="5143469"/>
            <a:chOff x="8428489" y="0"/>
            <a:chExt cx="858600" cy="5143469"/>
          </a:xfrm>
        </p:grpSpPr>
        <p:sp>
          <p:nvSpPr>
            <p:cNvPr id="629" name="Google Shape;629;p14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4"/>
            <p:cNvGrpSpPr/>
            <p:nvPr/>
          </p:nvGrpSpPr>
          <p:grpSpPr>
            <a:xfrm>
              <a:off x="8589182" y="171350"/>
              <a:ext cx="537084" cy="685856"/>
              <a:chOff x="1544975" y="-1760675"/>
              <a:chExt cx="404400" cy="518175"/>
            </a:xfrm>
          </p:grpSpPr>
          <p:sp>
            <p:nvSpPr>
              <p:cNvPr id="635" name="Google Shape;635;p14"/>
              <p:cNvSpPr/>
              <p:nvPr/>
            </p:nvSpPr>
            <p:spPr>
              <a:xfrm>
                <a:off x="1690850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6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1788225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1723300" y="-14848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1"/>
                    </a:moveTo>
                    <a:cubicBezTo>
                      <a:pt x="137" y="1"/>
                      <a:pt x="1" y="136"/>
                      <a:pt x="1" y="304"/>
                    </a:cubicBezTo>
                    <a:cubicBezTo>
                      <a:pt x="1" y="472"/>
                      <a:pt x="137" y="608"/>
                      <a:pt x="305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4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1544975" y="-1760675"/>
                <a:ext cx="404400" cy="518175"/>
              </a:xfrm>
              <a:custGeom>
                <a:avLst/>
                <a:gdLst/>
                <a:ahLst/>
                <a:cxnLst/>
                <a:rect l="l" t="t" r="r" b="b"/>
                <a:pathLst>
                  <a:path w="16176" h="20727" extrusionOk="0">
                    <a:moveTo>
                      <a:pt x="8086" y="1909"/>
                    </a:moveTo>
                    <a:cubicBezTo>
                      <a:pt x="8635" y="1909"/>
                      <a:pt x="9082" y="2356"/>
                      <a:pt x="9082" y="2903"/>
                    </a:cubicBezTo>
                    <a:cubicBezTo>
                      <a:pt x="9082" y="3451"/>
                      <a:pt x="8635" y="3897"/>
                      <a:pt x="8086" y="3897"/>
                    </a:cubicBezTo>
                    <a:cubicBezTo>
                      <a:pt x="8086" y="3897"/>
                      <a:pt x="8085" y="3897"/>
                      <a:pt x="8084" y="3897"/>
                    </a:cubicBezTo>
                    <a:cubicBezTo>
                      <a:pt x="7538" y="3897"/>
                      <a:pt x="7092" y="3450"/>
                      <a:pt x="7092" y="2903"/>
                    </a:cubicBezTo>
                    <a:cubicBezTo>
                      <a:pt x="7092" y="2356"/>
                      <a:pt x="7539" y="1909"/>
                      <a:pt x="8086" y="1909"/>
                    </a:cubicBezTo>
                    <a:close/>
                    <a:moveTo>
                      <a:pt x="8088" y="609"/>
                    </a:moveTo>
                    <a:cubicBezTo>
                      <a:pt x="9435" y="609"/>
                      <a:pt x="10730" y="916"/>
                      <a:pt x="11830" y="1500"/>
                    </a:cubicBezTo>
                    <a:cubicBezTo>
                      <a:pt x="12891" y="2063"/>
                      <a:pt x="13698" y="2839"/>
                      <a:pt x="14165" y="3746"/>
                    </a:cubicBezTo>
                    <a:cubicBezTo>
                      <a:pt x="14323" y="4055"/>
                      <a:pt x="14309" y="4420"/>
                      <a:pt x="14126" y="4715"/>
                    </a:cubicBezTo>
                    <a:cubicBezTo>
                      <a:pt x="13945" y="5014"/>
                      <a:pt x="13626" y="5194"/>
                      <a:pt x="13276" y="5194"/>
                    </a:cubicBezTo>
                    <a:lnTo>
                      <a:pt x="13258" y="5194"/>
                    </a:lnTo>
                    <a:lnTo>
                      <a:pt x="13258" y="4851"/>
                    </a:lnTo>
                    <a:cubicBezTo>
                      <a:pt x="13258" y="4327"/>
                      <a:pt x="12831" y="3898"/>
                      <a:pt x="12304" y="3898"/>
                    </a:cubicBezTo>
                    <a:lnTo>
                      <a:pt x="9340" y="3898"/>
                    </a:lnTo>
                    <a:cubicBezTo>
                      <a:pt x="9556" y="3624"/>
                      <a:pt x="9687" y="3280"/>
                      <a:pt x="9687" y="2903"/>
                    </a:cubicBezTo>
                    <a:cubicBezTo>
                      <a:pt x="9687" y="2022"/>
                      <a:pt x="8969" y="1302"/>
                      <a:pt x="8085" y="1302"/>
                    </a:cubicBezTo>
                    <a:cubicBezTo>
                      <a:pt x="7204" y="1302"/>
                      <a:pt x="6484" y="2020"/>
                      <a:pt x="6484" y="2903"/>
                    </a:cubicBezTo>
                    <a:cubicBezTo>
                      <a:pt x="6484" y="3279"/>
                      <a:pt x="6614" y="3624"/>
                      <a:pt x="6833" y="3898"/>
                    </a:cubicBezTo>
                    <a:lnTo>
                      <a:pt x="3869" y="3898"/>
                    </a:lnTo>
                    <a:cubicBezTo>
                      <a:pt x="3344" y="3898"/>
                      <a:pt x="2915" y="4327"/>
                      <a:pt x="2915" y="4851"/>
                    </a:cubicBezTo>
                    <a:lnTo>
                      <a:pt x="2915" y="5197"/>
                    </a:lnTo>
                    <a:lnTo>
                      <a:pt x="2898" y="5197"/>
                    </a:lnTo>
                    <a:lnTo>
                      <a:pt x="2898" y="5195"/>
                    </a:lnTo>
                    <a:cubicBezTo>
                      <a:pt x="2548" y="5195"/>
                      <a:pt x="2230" y="5017"/>
                      <a:pt x="2047" y="4717"/>
                    </a:cubicBezTo>
                    <a:cubicBezTo>
                      <a:pt x="1864" y="4420"/>
                      <a:pt x="1851" y="4057"/>
                      <a:pt x="2011" y="3746"/>
                    </a:cubicBezTo>
                    <a:cubicBezTo>
                      <a:pt x="2475" y="2839"/>
                      <a:pt x="3284" y="2065"/>
                      <a:pt x="4346" y="1500"/>
                    </a:cubicBezTo>
                    <a:cubicBezTo>
                      <a:pt x="5446" y="918"/>
                      <a:pt x="6740" y="609"/>
                      <a:pt x="8088" y="609"/>
                    </a:cubicBezTo>
                    <a:close/>
                    <a:moveTo>
                      <a:pt x="12304" y="4505"/>
                    </a:moveTo>
                    <a:cubicBezTo>
                      <a:pt x="12495" y="4505"/>
                      <a:pt x="12651" y="4660"/>
                      <a:pt x="12651" y="4851"/>
                    </a:cubicBezTo>
                    <a:lnTo>
                      <a:pt x="12651" y="5845"/>
                    </a:lnTo>
                    <a:lnTo>
                      <a:pt x="11008" y="5845"/>
                    </a:lnTo>
                    <a:cubicBezTo>
                      <a:pt x="10840" y="5845"/>
                      <a:pt x="10704" y="5981"/>
                      <a:pt x="10704" y="6149"/>
                    </a:cubicBezTo>
                    <a:cubicBezTo>
                      <a:pt x="10704" y="6316"/>
                      <a:pt x="10840" y="6452"/>
                      <a:pt x="11008" y="6452"/>
                    </a:cubicBezTo>
                    <a:lnTo>
                      <a:pt x="12488" y="6452"/>
                    </a:lnTo>
                    <a:cubicBezTo>
                      <a:pt x="12258" y="6676"/>
                      <a:pt x="11824" y="6877"/>
                      <a:pt x="11433" y="7007"/>
                    </a:cubicBezTo>
                    <a:cubicBezTo>
                      <a:pt x="10544" y="7304"/>
                      <a:pt x="9356" y="7466"/>
                      <a:pt x="8088" y="7466"/>
                    </a:cubicBezTo>
                    <a:cubicBezTo>
                      <a:pt x="6818" y="7466"/>
                      <a:pt x="5630" y="7303"/>
                      <a:pt x="4742" y="7007"/>
                    </a:cubicBezTo>
                    <a:cubicBezTo>
                      <a:pt x="4353" y="6877"/>
                      <a:pt x="3918" y="6676"/>
                      <a:pt x="3686" y="6452"/>
                    </a:cubicBezTo>
                    <a:lnTo>
                      <a:pt x="9709" y="6452"/>
                    </a:lnTo>
                    <a:cubicBezTo>
                      <a:pt x="9876" y="6452"/>
                      <a:pt x="10012" y="6316"/>
                      <a:pt x="10012" y="6149"/>
                    </a:cubicBezTo>
                    <a:cubicBezTo>
                      <a:pt x="10012" y="5981"/>
                      <a:pt x="9876" y="5845"/>
                      <a:pt x="9709" y="5845"/>
                    </a:cubicBezTo>
                    <a:lnTo>
                      <a:pt x="3525" y="5845"/>
                    </a:lnTo>
                    <a:lnTo>
                      <a:pt x="3525" y="4851"/>
                    </a:lnTo>
                    <a:cubicBezTo>
                      <a:pt x="3525" y="4660"/>
                      <a:pt x="3679" y="4505"/>
                      <a:pt x="3871" y="4505"/>
                    </a:cubicBezTo>
                    <a:close/>
                    <a:moveTo>
                      <a:pt x="12648" y="7099"/>
                    </a:moveTo>
                    <a:lnTo>
                      <a:pt x="12648" y="8114"/>
                    </a:lnTo>
                    <a:lnTo>
                      <a:pt x="12304" y="8114"/>
                    </a:lnTo>
                    <a:cubicBezTo>
                      <a:pt x="12115" y="8114"/>
                      <a:pt x="11960" y="7959"/>
                      <a:pt x="11960" y="7769"/>
                    </a:cubicBezTo>
                    <a:lnTo>
                      <a:pt x="11960" y="7459"/>
                    </a:lnTo>
                    <a:lnTo>
                      <a:pt x="11958" y="7459"/>
                    </a:lnTo>
                    <a:cubicBezTo>
                      <a:pt x="12244" y="7343"/>
                      <a:pt x="12469" y="7222"/>
                      <a:pt x="12648" y="7099"/>
                    </a:cubicBezTo>
                    <a:close/>
                    <a:moveTo>
                      <a:pt x="3523" y="7100"/>
                    </a:moveTo>
                    <a:cubicBezTo>
                      <a:pt x="3702" y="7222"/>
                      <a:pt x="3928" y="7344"/>
                      <a:pt x="4215" y="7459"/>
                    </a:cubicBezTo>
                    <a:lnTo>
                      <a:pt x="4215" y="7770"/>
                    </a:lnTo>
                    <a:cubicBezTo>
                      <a:pt x="4215" y="7961"/>
                      <a:pt x="4060" y="8116"/>
                      <a:pt x="3871" y="8116"/>
                    </a:cubicBezTo>
                    <a:lnTo>
                      <a:pt x="3523" y="8116"/>
                    </a:lnTo>
                    <a:lnTo>
                      <a:pt x="3523" y="7100"/>
                    </a:lnTo>
                    <a:close/>
                    <a:moveTo>
                      <a:pt x="11353" y="7664"/>
                    </a:moveTo>
                    <a:lnTo>
                      <a:pt x="11353" y="7769"/>
                    </a:lnTo>
                    <a:cubicBezTo>
                      <a:pt x="11353" y="8293"/>
                      <a:pt x="11780" y="8721"/>
                      <a:pt x="12304" y="8721"/>
                    </a:cubicBezTo>
                    <a:lnTo>
                      <a:pt x="12791" y="8721"/>
                    </a:lnTo>
                    <a:cubicBezTo>
                      <a:pt x="12934" y="8721"/>
                      <a:pt x="13072" y="8783"/>
                      <a:pt x="13168" y="8890"/>
                    </a:cubicBezTo>
                    <a:cubicBezTo>
                      <a:pt x="13265" y="8997"/>
                      <a:pt x="13311" y="9137"/>
                      <a:pt x="13296" y="9284"/>
                    </a:cubicBezTo>
                    <a:cubicBezTo>
                      <a:pt x="13272" y="9537"/>
                      <a:pt x="13029" y="9737"/>
                      <a:pt x="12745" y="9737"/>
                    </a:cubicBezTo>
                    <a:lnTo>
                      <a:pt x="12608" y="9737"/>
                    </a:lnTo>
                    <a:lnTo>
                      <a:pt x="12608" y="9719"/>
                    </a:lnTo>
                    <a:cubicBezTo>
                      <a:pt x="12608" y="9551"/>
                      <a:pt x="12472" y="9415"/>
                      <a:pt x="12304" y="9415"/>
                    </a:cubicBezTo>
                    <a:cubicBezTo>
                      <a:pt x="12137" y="9415"/>
                      <a:pt x="12001" y="9551"/>
                      <a:pt x="12001" y="9719"/>
                    </a:cubicBezTo>
                    <a:cubicBezTo>
                      <a:pt x="11998" y="11876"/>
                      <a:pt x="10244" y="13628"/>
                      <a:pt x="8088" y="13628"/>
                    </a:cubicBezTo>
                    <a:cubicBezTo>
                      <a:pt x="5928" y="13628"/>
                      <a:pt x="4172" y="11873"/>
                      <a:pt x="4172" y="9715"/>
                    </a:cubicBezTo>
                    <a:cubicBezTo>
                      <a:pt x="4172" y="9548"/>
                      <a:pt x="4036" y="9412"/>
                      <a:pt x="3869" y="9412"/>
                    </a:cubicBezTo>
                    <a:cubicBezTo>
                      <a:pt x="3701" y="9412"/>
                      <a:pt x="3565" y="9548"/>
                      <a:pt x="3565" y="9715"/>
                    </a:cubicBezTo>
                    <a:lnTo>
                      <a:pt x="3565" y="9737"/>
                    </a:lnTo>
                    <a:lnTo>
                      <a:pt x="3384" y="9737"/>
                    </a:lnTo>
                    <a:cubicBezTo>
                      <a:pt x="3241" y="9737"/>
                      <a:pt x="3104" y="9677"/>
                      <a:pt x="3006" y="9570"/>
                    </a:cubicBezTo>
                    <a:cubicBezTo>
                      <a:pt x="2908" y="9462"/>
                      <a:pt x="2864" y="9321"/>
                      <a:pt x="2878" y="9175"/>
                    </a:cubicBezTo>
                    <a:cubicBezTo>
                      <a:pt x="2904" y="8921"/>
                      <a:pt x="3146" y="8721"/>
                      <a:pt x="3429" y="8721"/>
                    </a:cubicBezTo>
                    <a:lnTo>
                      <a:pt x="3871" y="8721"/>
                    </a:lnTo>
                    <a:cubicBezTo>
                      <a:pt x="4396" y="8721"/>
                      <a:pt x="4822" y="8294"/>
                      <a:pt x="4822" y="7769"/>
                    </a:cubicBezTo>
                    <a:lnTo>
                      <a:pt x="4822" y="7664"/>
                    </a:lnTo>
                    <a:cubicBezTo>
                      <a:pt x="5733" y="7927"/>
                      <a:pt x="6878" y="8071"/>
                      <a:pt x="8088" y="8071"/>
                    </a:cubicBezTo>
                    <a:cubicBezTo>
                      <a:pt x="9296" y="8071"/>
                      <a:pt x="10440" y="7929"/>
                      <a:pt x="11353" y="7664"/>
                    </a:cubicBezTo>
                    <a:close/>
                    <a:moveTo>
                      <a:pt x="6116" y="13784"/>
                    </a:moveTo>
                    <a:cubicBezTo>
                      <a:pt x="6713" y="14072"/>
                      <a:pt x="7379" y="14237"/>
                      <a:pt x="8086" y="14237"/>
                    </a:cubicBezTo>
                    <a:cubicBezTo>
                      <a:pt x="8791" y="14237"/>
                      <a:pt x="9456" y="14077"/>
                      <a:pt x="10052" y="13787"/>
                    </a:cubicBezTo>
                    <a:lnTo>
                      <a:pt x="10052" y="14440"/>
                    </a:lnTo>
                    <a:lnTo>
                      <a:pt x="8084" y="15532"/>
                    </a:lnTo>
                    <a:lnTo>
                      <a:pt x="7347" y="15121"/>
                    </a:lnTo>
                    <a:cubicBezTo>
                      <a:pt x="7300" y="15095"/>
                      <a:pt x="7249" y="15083"/>
                      <a:pt x="7199" y="15083"/>
                    </a:cubicBezTo>
                    <a:cubicBezTo>
                      <a:pt x="7093" y="15083"/>
                      <a:pt x="6989" y="15139"/>
                      <a:pt x="6934" y="15239"/>
                    </a:cubicBezTo>
                    <a:cubicBezTo>
                      <a:pt x="6852" y="15385"/>
                      <a:pt x="6905" y="15571"/>
                      <a:pt x="7051" y="15652"/>
                    </a:cubicBezTo>
                    <a:lnTo>
                      <a:pt x="7555" y="15932"/>
                    </a:lnTo>
                    <a:lnTo>
                      <a:pt x="5913" y="17340"/>
                    </a:lnTo>
                    <a:cubicBezTo>
                      <a:pt x="5911" y="17341"/>
                      <a:pt x="5907" y="17346"/>
                      <a:pt x="5899" y="17346"/>
                    </a:cubicBezTo>
                    <a:cubicBezTo>
                      <a:pt x="5898" y="17346"/>
                      <a:pt x="5897" y="17346"/>
                      <a:pt x="5896" y="17346"/>
                    </a:cubicBezTo>
                    <a:cubicBezTo>
                      <a:pt x="5886" y="17344"/>
                      <a:pt x="5883" y="17339"/>
                      <a:pt x="5880" y="17334"/>
                    </a:cubicBezTo>
                    <a:lnTo>
                      <a:pt x="4857" y="15546"/>
                    </a:lnTo>
                    <a:lnTo>
                      <a:pt x="5283" y="14697"/>
                    </a:lnTo>
                    <a:cubicBezTo>
                      <a:pt x="5283" y="14694"/>
                      <a:pt x="5286" y="14688"/>
                      <a:pt x="5294" y="14685"/>
                    </a:cubicBezTo>
                    <a:cubicBezTo>
                      <a:pt x="5296" y="14685"/>
                      <a:pt x="5297" y="14685"/>
                      <a:pt x="5298" y="14685"/>
                    </a:cubicBezTo>
                    <a:cubicBezTo>
                      <a:pt x="5306" y="14685"/>
                      <a:pt x="5309" y="14688"/>
                      <a:pt x="5312" y="14688"/>
                    </a:cubicBezTo>
                    <a:lnTo>
                      <a:pt x="5976" y="15055"/>
                    </a:lnTo>
                    <a:cubicBezTo>
                      <a:pt x="6022" y="15081"/>
                      <a:pt x="6073" y="15094"/>
                      <a:pt x="6123" y="15094"/>
                    </a:cubicBezTo>
                    <a:cubicBezTo>
                      <a:pt x="6229" y="15094"/>
                      <a:pt x="6332" y="15037"/>
                      <a:pt x="6387" y="14938"/>
                    </a:cubicBezTo>
                    <a:cubicBezTo>
                      <a:pt x="6468" y="14791"/>
                      <a:pt x="6415" y="14607"/>
                      <a:pt x="6270" y="14525"/>
                    </a:cubicBezTo>
                    <a:lnTo>
                      <a:pt x="6116" y="14440"/>
                    </a:lnTo>
                    <a:lnTo>
                      <a:pt x="6116" y="13784"/>
                    </a:lnTo>
                    <a:close/>
                    <a:moveTo>
                      <a:pt x="10866" y="14685"/>
                    </a:moveTo>
                    <a:cubicBezTo>
                      <a:pt x="10868" y="14685"/>
                      <a:pt x="10869" y="14685"/>
                      <a:pt x="10870" y="14685"/>
                    </a:cubicBezTo>
                    <a:cubicBezTo>
                      <a:pt x="10880" y="14687"/>
                      <a:pt x="10883" y="14694"/>
                      <a:pt x="10883" y="14697"/>
                    </a:cubicBezTo>
                    <a:lnTo>
                      <a:pt x="11308" y="15546"/>
                    </a:lnTo>
                    <a:lnTo>
                      <a:pt x="10284" y="17334"/>
                    </a:lnTo>
                    <a:cubicBezTo>
                      <a:pt x="10283" y="17339"/>
                      <a:pt x="10280" y="17344"/>
                      <a:pt x="10270" y="17346"/>
                    </a:cubicBezTo>
                    <a:cubicBezTo>
                      <a:pt x="10269" y="17346"/>
                      <a:pt x="10267" y="17346"/>
                      <a:pt x="10266" y="17346"/>
                    </a:cubicBezTo>
                    <a:cubicBezTo>
                      <a:pt x="10260" y="17346"/>
                      <a:pt x="10255" y="17344"/>
                      <a:pt x="10253" y="17340"/>
                    </a:cubicBezTo>
                    <a:lnTo>
                      <a:pt x="8612" y="15933"/>
                    </a:lnTo>
                    <a:lnTo>
                      <a:pt x="10854" y="14688"/>
                    </a:lnTo>
                    <a:cubicBezTo>
                      <a:pt x="10855" y="14688"/>
                      <a:pt x="10860" y="14685"/>
                      <a:pt x="10866" y="14685"/>
                    </a:cubicBezTo>
                    <a:close/>
                    <a:moveTo>
                      <a:pt x="8082" y="16280"/>
                    </a:moveTo>
                    <a:lnTo>
                      <a:pt x="8741" y="16845"/>
                    </a:lnTo>
                    <a:lnTo>
                      <a:pt x="8595" y="17287"/>
                    </a:lnTo>
                    <a:cubicBezTo>
                      <a:pt x="8548" y="17427"/>
                      <a:pt x="8415" y="17523"/>
                      <a:pt x="8265" y="17523"/>
                    </a:cubicBezTo>
                    <a:lnTo>
                      <a:pt x="7904" y="17523"/>
                    </a:lnTo>
                    <a:cubicBezTo>
                      <a:pt x="7754" y="17523"/>
                      <a:pt x="7622" y="17427"/>
                      <a:pt x="7575" y="17287"/>
                    </a:cubicBezTo>
                    <a:lnTo>
                      <a:pt x="7427" y="16840"/>
                    </a:lnTo>
                    <a:lnTo>
                      <a:pt x="8082" y="16280"/>
                    </a:lnTo>
                    <a:close/>
                    <a:moveTo>
                      <a:pt x="8089" y="1"/>
                    </a:moveTo>
                    <a:cubicBezTo>
                      <a:pt x="6641" y="1"/>
                      <a:pt x="5250" y="332"/>
                      <a:pt x="4063" y="961"/>
                    </a:cubicBezTo>
                    <a:cubicBezTo>
                      <a:pt x="2891" y="1582"/>
                      <a:pt x="1997" y="2447"/>
                      <a:pt x="1473" y="3466"/>
                    </a:cubicBezTo>
                    <a:cubicBezTo>
                      <a:pt x="1216" y="3965"/>
                      <a:pt x="1240" y="4550"/>
                      <a:pt x="1533" y="5029"/>
                    </a:cubicBezTo>
                    <a:cubicBezTo>
                      <a:pt x="1827" y="5511"/>
                      <a:pt x="2337" y="5799"/>
                      <a:pt x="2901" y="5799"/>
                    </a:cubicBezTo>
                    <a:lnTo>
                      <a:pt x="2921" y="5799"/>
                    </a:lnTo>
                    <a:lnTo>
                      <a:pt x="2921" y="8227"/>
                    </a:lnTo>
                    <a:cubicBezTo>
                      <a:pt x="2571" y="8393"/>
                      <a:pt x="2318" y="8723"/>
                      <a:pt x="2278" y="9113"/>
                    </a:cubicBezTo>
                    <a:cubicBezTo>
                      <a:pt x="2247" y="9427"/>
                      <a:pt x="2350" y="9741"/>
                      <a:pt x="2561" y="9972"/>
                    </a:cubicBezTo>
                    <a:cubicBezTo>
                      <a:pt x="2771" y="10206"/>
                      <a:pt x="3072" y="10341"/>
                      <a:pt x="3386" y="10341"/>
                    </a:cubicBezTo>
                    <a:lnTo>
                      <a:pt x="3613" y="10341"/>
                    </a:lnTo>
                    <a:cubicBezTo>
                      <a:pt x="3792" y="11615"/>
                      <a:pt x="4503" y="12720"/>
                      <a:pt x="5513" y="13426"/>
                    </a:cubicBezTo>
                    <a:lnTo>
                      <a:pt x="5513" y="14111"/>
                    </a:lnTo>
                    <a:cubicBezTo>
                      <a:pt x="5445" y="14088"/>
                      <a:pt x="5374" y="14076"/>
                      <a:pt x="5303" y="14076"/>
                    </a:cubicBezTo>
                    <a:cubicBezTo>
                      <a:pt x="5242" y="14076"/>
                      <a:pt x="5180" y="14085"/>
                      <a:pt x="5120" y="14104"/>
                    </a:cubicBezTo>
                    <a:cubicBezTo>
                      <a:pt x="4957" y="14154"/>
                      <a:pt x="4820" y="14270"/>
                      <a:pt x="4743" y="14424"/>
                    </a:cubicBezTo>
                    <a:lnTo>
                      <a:pt x="4305" y="15301"/>
                    </a:lnTo>
                    <a:lnTo>
                      <a:pt x="1587" y="16139"/>
                    </a:lnTo>
                    <a:cubicBezTo>
                      <a:pt x="637" y="16432"/>
                      <a:pt x="0" y="17296"/>
                      <a:pt x="0" y="18290"/>
                    </a:cubicBezTo>
                    <a:lnTo>
                      <a:pt x="0" y="20421"/>
                    </a:lnTo>
                    <a:cubicBezTo>
                      <a:pt x="0" y="20589"/>
                      <a:pt x="136" y="20725"/>
                      <a:pt x="304" y="20725"/>
                    </a:cubicBezTo>
                    <a:cubicBezTo>
                      <a:pt x="471" y="20725"/>
                      <a:pt x="607" y="20589"/>
                      <a:pt x="607" y="20421"/>
                    </a:cubicBezTo>
                    <a:lnTo>
                      <a:pt x="607" y="18290"/>
                    </a:lnTo>
                    <a:cubicBezTo>
                      <a:pt x="607" y="17563"/>
                      <a:pt x="1073" y="16933"/>
                      <a:pt x="1765" y="16719"/>
                    </a:cubicBezTo>
                    <a:lnTo>
                      <a:pt x="4375" y="15915"/>
                    </a:lnTo>
                    <a:lnTo>
                      <a:pt x="5356" y="17634"/>
                    </a:lnTo>
                    <a:cubicBezTo>
                      <a:pt x="5449" y="17797"/>
                      <a:pt x="5607" y="17910"/>
                      <a:pt x="5793" y="17941"/>
                    </a:cubicBezTo>
                    <a:cubicBezTo>
                      <a:pt x="5829" y="17949"/>
                      <a:pt x="5864" y="17950"/>
                      <a:pt x="5900" y="17950"/>
                    </a:cubicBezTo>
                    <a:cubicBezTo>
                      <a:pt x="6048" y="17950"/>
                      <a:pt x="6193" y="17899"/>
                      <a:pt x="6307" y="17799"/>
                    </a:cubicBezTo>
                    <a:lnTo>
                      <a:pt x="6931" y="17264"/>
                    </a:lnTo>
                    <a:lnTo>
                      <a:pt x="7002" y="17477"/>
                    </a:lnTo>
                    <a:cubicBezTo>
                      <a:pt x="7055" y="17639"/>
                      <a:pt x="7148" y="17776"/>
                      <a:pt x="7268" y="17884"/>
                    </a:cubicBezTo>
                    <a:lnTo>
                      <a:pt x="6814" y="20366"/>
                    </a:lnTo>
                    <a:cubicBezTo>
                      <a:pt x="6784" y="20531"/>
                      <a:pt x="6892" y="20689"/>
                      <a:pt x="7060" y="20719"/>
                    </a:cubicBezTo>
                    <a:cubicBezTo>
                      <a:pt x="7077" y="20723"/>
                      <a:pt x="7097" y="20725"/>
                      <a:pt x="7114" y="20725"/>
                    </a:cubicBezTo>
                    <a:cubicBezTo>
                      <a:pt x="7257" y="20725"/>
                      <a:pt x="7385" y="20621"/>
                      <a:pt x="7412" y="20475"/>
                    </a:cubicBezTo>
                    <a:lnTo>
                      <a:pt x="7841" y="18126"/>
                    </a:lnTo>
                    <a:cubicBezTo>
                      <a:pt x="7862" y="18127"/>
                      <a:pt x="7884" y="18127"/>
                      <a:pt x="7905" y="18127"/>
                    </a:cubicBezTo>
                    <a:lnTo>
                      <a:pt x="8268" y="18127"/>
                    </a:lnTo>
                    <a:cubicBezTo>
                      <a:pt x="8289" y="18127"/>
                      <a:pt x="8312" y="18126"/>
                      <a:pt x="8333" y="18126"/>
                    </a:cubicBezTo>
                    <a:lnTo>
                      <a:pt x="8761" y="20473"/>
                    </a:lnTo>
                    <a:cubicBezTo>
                      <a:pt x="8788" y="20619"/>
                      <a:pt x="8916" y="20723"/>
                      <a:pt x="9059" y="20723"/>
                    </a:cubicBezTo>
                    <a:cubicBezTo>
                      <a:pt x="9076" y="20723"/>
                      <a:pt x="9096" y="20721"/>
                      <a:pt x="9113" y="20718"/>
                    </a:cubicBezTo>
                    <a:cubicBezTo>
                      <a:pt x="9278" y="20688"/>
                      <a:pt x="9389" y="20528"/>
                      <a:pt x="9359" y="20364"/>
                    </a:cubicBezTo>
                    <a:lnTo>
                      <a:pt x="8906" y="17881"/>
                    </a:lnTo>
                    <a:cubicBezTo>
                      <a:pt x="9025" y="17774"/>
                      <a:pt x="9118" y="17636"/>
                      <a:pt x="9170" y="17477"/>
                    </a:cubicBezTo>
                    <a:lnTo>
                      <a:pt x="9240" y="17270"/>
                    </a:lnTo>
                    <a:lnTo>
                      <a:pt x="9859" y="17800"/>
                    </a:lnTo>
                    <a:cubicBezTo>
                      <a:pt x="9973" y="17899"/>
                      <a:pt x="10117" y="17953"/>
                      <a:pt x="10266" y="17953"/>
                    </a:cubicBezTo>
                    <a:cubicBezTo>
                      <a:pt x="10301" y="17953"/>
                      <a:pt x="10337" y="17949"/>
                      <a:pt x="10374" y="17943"/>
                    </a:cubicBezTo>
                    <a:cubicBezTo>
                      <a:pt x="10560" y="17911"/>
                      <a:pt x="10719" y="17799"/>
                      <a:pt x="10811" y="17636"/>
                    </a:cubicBezTo>
                    <a:lnTo>
                      <a:pt x="11795" y="15915"/>
                    </a:lnTo>
                    <a:lnTo>
                      <a:pt x="14409" y="16720"/>
                    </a:lnTo>
                    <a:cubicBezTo>
                      <a:pt x="15103" y="16935"/>
                      <a:pt x="15569" y="17564"/>
                      <a:pt x="15569" y="18291"/>
                    </a:cubicBezTo>
                    <a:lnTo>
                      <a:pt x="15569" y="20423"/>
                    </a:lnTo>
                    <a:cubicBezTo>
                      <a:pt x="15569" y="20591"/>
                      <a:pt x="15704" y="20726"/>
                      <a:pt x="15873" y="20726"/>
                    </a:cubicBezTo>
                    <a:cubicBezTo>
                      <a:pt x="16040" y="20726"/>
                      <a:pt x="16176" y="20591"/>
                      <a:pt x="16176" y="20423"/>
                    </a:cubicBezTo>
                    <a:lnTo>
                      <a:pt x="16176" y="18291"/>
                    </a:lnTo>
                    <a:cubicBezTo>
                      <a:pt x="16176" y="17296"/>
                      <a:pt x="15537" y="16432"/>
                      <a:pt x="14587" y="16139"/>
                    </a:cubicBezTo>
                    <a:lnTo>
                      <a:pt x="11862" y="15299"/>
                    </a:lnTo>
                    <a:lnTo>
                      <a:pt x="11425" y="14424"/>
                    </a:lnTo>
                    <a:cubicBezTo>
                      <a:pt x="11351" y="14270"/>
                      <a:pt x="11213" y="14155"/>
                      <a:pt x="11051" y="14104"/>
                    </a:cubicBezTo>
                    <a:cubicBezTo>
                      <a:pt x="10991" y="14085"/>
                      <a:pt x="10929" y="14076"/>
                      <a:pt x="10868" y="14076"/>
                    </a:cubicBezTo>
                    <a:cubicBezTo>
                      <a:pt x="10797" y="14076"/>
                      <a:pt x="10726" y="14088"/>
                      <a:pt x="10659" y="14111"/>
                    </a:cubicBezTo>
                    <a:lnTo>
                      <a:pt x="10659" y="13428"/>
                    </a:lnTo>
                    <a:cubicBezTo>
                      <a:pt x="11673" y="12726"/>
                      <a:pt x="12387" y="11618"/>
                      <a:pt x="12565" y="10341"/>
                    </a:cubicBezTo>
                    <a:lnTo>
                      <a:pt x="12745" y="10341"/>
                    </a:lnTo>
                    <a:cubicBezTo>
                      <a:pt x="13336" y="10341"/>
                      <a:pt x="13845" y="9901"/>
                      <a:pt x="13900" y="9338"/>
                    </a:cubicBezTo>
                    <a:cubicBezTo>
                      <a:pt x="13932" y="9024"/>
                      <a:pt x="13829" y="8711"/>
                      <a:pt x="13618" y="8478"/>
                    </a:cubicBezTo>
                    <a:cubicBezTo>
                      <a:pt x="13516" y="8366"/>
                      <a:pt x="13393" y="8277"/>
                      <a:pt x="13258" y="8214"/>
                    </a:cubicBezTo>
                    <a:lnTo>
                      <a:pt x="13258" y="5799"/>
                    </a:lnTo>
                    <a:lnTo>
                      <a:pt x="13276" y="5799"/>
                    </a:lnTo>
                    <a:cubicBezTo>
                      <a:pt x="13839" y="5799"/>
                      <a:pt x="14352" y="5511"/>
                      <a:pt x="14646" y="5029"/>
                    </a:cubicBezTo>
                    <a:cubicBezTo>
                      <a:pt x="14939" y="4550"/>
                      <a:pt x="14960" y="3965"/>
                      <a:pt x="14705" y="3466"/>
                    </a:cubicBezTo>
                    <a:cubicBezTo>
                      <a:pt x="14183" y="2447"/>
                      <a:pt x="13288" y="1582"/>
                      <a:pt x="12115" y="961"/>
                    </a:cubicBezTo>
                    <a:cubicBezTo>
                      <a:pt x="10927" y="332"/>
                      <a:pt x="9537" y="1"/>
                      <a:pt x="8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1601675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8" y="1"/>
                    </a:moveTo>
                    <a:cubicBezTo>
                      <a:pt x="281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3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6" y="608"/>
                      <a:pt x="628" y="608"/>
                    </a:cubicBezTo>
                    <a:lnTo>
                      <a:pt x="2898" y="608"/>
                    </a:lnTo>
                    <a:cubicBezTo>
                      <a:pt x="2909" y="608"/>
                      <a:pt x="2919" y="616"/>
                      <a:pt x="2919" y="629"/>
                    </a:cubicBezTo>
                    <a:lnTo>
                      <a:pt x="2919" y="1276"/>
                    </a:lnTo>
                    <a:cubicBezTo>
                      <a:pt x="2919" y="1445"/>
                      <a:pt x="3055" y="1580"/>
                      <a:pt x="3223" y="1580"/>
                    </a:cubicBezTo>
                    <a:cubicBezTo>
                      <a:pt x="3391" y="1580"/>
                      <a:pt x="3526" y="1445"/>
                      <a:pt x="3526" y="1276"/>
                    </a:cubicBezTo>
                    <a:lnTo>
                      <a:pt x="3526" y="629"/>
                    </a:lnTo>
                    <a:cubicBezTo>
                      <a:pt x="3528" y="282"/>
                      <a:pt x="3245" y="1"/>
                      <a:pt x="2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1804400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9" y="1"/>
                    </a:moveTo>
                    <a:cubicBezTo>
                      <a:pt x="283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4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7" y="608"/>
                      <a:pt x="629" y="608"/>
                    </a:cubicBezTo>
                    <a:lnTo>
                      <a:pt x="2899" y="608"/>
                    </a:lnTo>
                    <a:cubicBezTo>
                      <a:pt x="2911" y="608"/>
                      <a:pt x="2921" y="616"/>
                      <a:pt x="2921" y="629"/>
                    </a:cubicBezTo>
                    <a:lnTo>
                      <a:pt x="2921" y="1276"/>
                    </a:lnTo>
                    <a:cubicBezTo>
                      <a:pt x="2921" y="1445"/>
                      <a:pt x="3056" y="1580"/>
                      <a:pt x="3225" y="1580"/>
                    </a:cubicBezTo>
                    <a:cubicBezTo>
                      <a:pt x="3392" y="1580"/>
                      <a:pt x="3528" y="1445"/>
                      <a:pt x="3528" y="1276"/>
                    </a:cubicBezTo>
                    <a:lnTo>
                      <a:pt x="3528" y="629"/>
                    </a:lnTo>
                    <a:cubicBezTo>
                      <a:pt x="3528" y="282"/>
                      <a:pt x="3246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" name="Google Shape;641;p14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642" name="Google Shape;642;p14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4"/>
            <p:cNvGrpSpPr/>
            <p:nvPr/>
          </p:nvGrpSpPr>
          <p:grpSpPr>
            <a:xfrm>
              <a:off x="8589184" y="2743098"/>
              <a:ext cx="537076" cy="685828"/>
              <a:chOff x="4302875" y="-3002975"/>
              <a:chExt cx="404425" cy="5180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4440700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7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4529925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6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4302875" y="-3002975"/>
                <a:ext cx="4044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18" extrusionOk="0">
                    <a:moveTo>
                      <a:pt x="4644" y="1598"/>
                    </a:moveTo>
                    <a:cubicBezTo>
                      <a:pt x="4788" y="1901"/>
                      <a:pt x="4864" y="2235"/>
                      <a:pt x="4864" y="2578"/>
                    </a:cubicBezTo>
                    <a:cubicBezTo>
                      <a:pt x="4864" y="3051"/>
                      <a:pt x="4718" y="3506"/>
                      <a:pt x="4445" y="3894"/>
                    </a:cubicBezTo>
                    <a:cubicBezTo>
                      <a:pt x="4294" y="4108"/>
                      <a:pt x="4215" y="4359"/>
                      <a:pt x="4215" y="4622"/>
                    </a:cubicBezTo>
                    <a:lnTo>
                      <a:pt x="4215" y="5172"/>
                    </a:lnTo>
                    <a:cubicBezTo>
                      <a:pt x="4215" y="5542"/>
                      <a:pt x="3915" y="5842"/>
                      <a:pt x="3545" y="5842"/>
                    </a:cubicBezTo>
                    <a:lnTo>
                      <a:pt x="3524" y="5842"/>
                    </a:lnTo>
                    <a:lnTo>
                      <a:pt x="3524" y="4199"/>
                    </a:lnTo>
                    <a:cubicBezTo>
                      <a:pt x="3524" y="3177"/>
                      <a:pt x="3954" y="2251"/>
                      <a:pt x="4644" y="1598"/>
                    </a:cubicBezTo>
                    <a:close/>
                    <a:moveTo>
                      <a:pt x="11530" y="1598"/>
                    </a:moveTo>
                    <a:cubicBezTo>
                      <a:pt x="12219" y="2251"/>
                      <a:pt x="12649" y="3177"/>
                      <a:pt x="12649" y="4199"/>
                    </a:cubicBezTo>
                    <a:lnTo>
                      <a:pt x="12649" y="5842"/>
                    </a:lnTo>
                    <a:lnTo>
                      <a:pt x="12629" y="5842"/>
                    </a:lnTo>
                    <a:cubicBezTo>
                      <a:pt x="12259" y="5842"/>
                      <a:pt x="11959" y="5540"/>
                      <a:pt x="11959" y="5172"/>
                    </a:cubicBezTo>
                    <a:lnTo>
                      <a:pt x="11959" y="4622"/>
                    </a:lnTo>
                    <a:cubicBezTo>
                      <a:pt x="11959" y="4359"/>
                      <a:pt x="11879" y="4108"/>
                      <a:pt x="11729" y="3894"/>
                    </a:cubicBezTo>
                    <a:cubicBezTo>
                      <a:pt x="11456" y="3506"/>
                      <a:pt x="11312" y="3051"/>
                      <a:pt x="11312" y="2578"/>
                    </a:cubicBezTo>
                    <a:cubicBezTo>
                      <a:pt x="11312" y="2237"/>
                      <a:pt x="11386" y="1903"/>
                      <a:pt x="11530" y="1598"/>
                    </a:cubicBezTo>
                    <a:close/>
                    <a:moveTo>
                      <a:pt x="9060" y="609"/>
                    </a:moveTo>
                    <a:lnTo>
                      <a:pt x="9060" y="610"/>
                    </a:lnTo>
                    <a:cubicBezTo>
                      <a:pt x="9421" y="610"/>
                      <a:pt x="9768" y="664"/>
                      <a:pt x="10095" y="763"/>
                    </a:cubicBezTo>
                    <a:cubicBezTo>
                      <a:pt x="9697" y="1493"/>
                      <a:pt x="8934" y="1950"/>
                      <a:pt x="8087" y="1950"/>
                    </a:cubicBezTo>
                    <a:cubicBezTo>
                      <a:pt x="7893" y="1950"/>
                      <a:pt x="7700" y="1924"/>
                      <a:pt x="7514" y="1877"/>
                    </a:cubicBezTo>
                    <a:cubicBezTo>
                      <a:pt x="7489" y="1870"/>
                      <a:pt x="7463" y="1867"/>
                      <a:pt x="7438" y="1867"/>
                    </a:cubicBezTo>
                    <a:cubicBezTo>
                      <a:pt x="7303" y="1867"/>
                      <a:pt x="7181" y="1957"/>
                      <a:pt x="7144" y="2094"/>
                    </a:cubicBezTo>
                    <a:cubicBezTo>
                      <a:pt x="7103" y="2257"/>
                      <a:pt x="7200" y="2423"/>
                      <a:pt x="7363" y="2464"/>
                    </a:cubicBezTo>
                    <a:cubicBezTo>
                      <a:pt x="7599" y="2524"/>
                      <a:pt x="7841" y="2555"/>
                      <a:pt x="8087" y="2555"/>
                    </a:cubicBezTo>
                    <a:cubicBezTo>
                      <a:pt x="9184" y="2555"/>
                      <a:pt x="10166" y="1948"/>
                      <a:pt x="10663" y="986"/>
                    </a:cubicBezTo>
                    <a:cubicBezTo>
                      <a:pt x="10795" y="1051"/>
                      <a:pt x="10922" y="1127"/>
                      <a:pt x="11045" y="1209"/>
                    </a:cubicBezTo>
                    <a:cubicBezTo>
                      <a:pt x="10821" y="1628"/>
                      <a:pt x="10702" y="2095"/>
                      <a:pt x="10702" y="2577"/>
                    </a:cubicBezTo>
                    <a:cubicBezTo>
                      <a:pt x="10702" y="3177"/>
                      <a:pt x="10885" y="3752"/>
                      <a:pt x="11233" y="4242"/>
                    </a:cubicBezTo>
                    <a:cubicBezTo>
                      <a:pt x="11312" y="4352"/>
                      <a:pt x="11352" y="4483"/>
                      <a:pt x="11352" y="4620"/>
                    </a:cubicBezTo>
                    <a:lnTo>
                      <a:pt x="11352" y="5170"/>
                    </a:lnTo>
                    <a:cubicBezTo>
                      <a:pt x="11352" y="5416"/>
                      <a:pt x="11422" y="5644"/>
                      <a:pt x="11542" y="5840"/>
                    </a:cubicBezTo>
                    <a:lnTo>
                      <a:pt x="11309" y="5840"/>
                    </a:lnTo>
                    <a:lnTo>
                      <a:pt x="11309" y="5819"/>
                    </a:lnTo>
                    <a:cubicBezTo>
                      <a:pt x="11309" y="5650"/>
                      <a:pt x="11173" y="5514"/>
                      <a:pt x="11006" y="5514"/>
                    </a:cubicBezTo>
                    <a:lnTo>
                      <a:pt x="8735" y="5514"/>
                    </a:lnTo>
                    <a:cubicBezTo>
                      <a:pt x="8567" y="5514"/>
                      <a:pt x="8431" y="5650"/>
                      <a:pt x="8431" y="5819"/>
                    </a:cubicBezTo>
                    <a:lnTo>
                      <a:pt x="8431" y="5904"/>
                    </a:lnTo>
                    <a:cubicBezTo>
                      <a:pt x="8324" y="5863"/>
                      <a:pt x="8208" y="5840"/>
                      <a:pt x="8087" y="5840"/>
                    </a:cubicBezTo>
                    <a:cubicBezTo>
                      <a:pt x="7966" y="5840"/>
                      <a:pt x="7849" y="5863"/>
                      <a:pt x="7741" y="5904"/>
                    </a:cubicBezTo>
                    <a:lnTo>
                      <a:pt x="7741" y="5819"/>
                    </a:lnTo>
                    <a:cubicBezTo>
                      <a:pt x="7741" y="5650"/>
                      <a:pt x="7606" y="5514"/>
                      <a:pt x="7437" y="5514"/>
                    </a:cubicBezTo>
                    <a:lnTo>
                      <a:pt x="5166" y="5514"/>
                    </a:lnTo>
                    <a:cubicBezTo>
                      <a:pt x="4999" y="5514"/>
                      <a:pt x="4864" y="5650"/>
                      <a:pt x="4864" y="5819"/>
                    </a:cubicBezTo>
                    <a:lnTo>
                      <a:pt x="4864" y="5840"/>
                    </a:lnTo>
                    <a:lnTo>
                      <a:pt x="4631" y="5840"/>
                    </a:lnTo>
                    <a:cubicBezTo>
                      <a:pt x="4752" y="5644"/>
                      <a:pt x="4822" y="5414"/>
                      <a:pt x="4822" y="5170"/>
                    </a:cubicBezTo>
                    <a:lnTo>
                      <a:pt x="4822" y="4620"/>
                    </a:lnTo>
                    <a:cubicBezTo>
                      <a:pt x="4822" y="4483"/>
                      <a:pt x="4864" y="4352"/>
                      <a:pt x="4942" y="4242"/>
                    </a:cubicBezTo>
                    <a:cubicBezTo>
                      <a:pt x="5288" y="3751"/>
                      <a:pt x="5471" y="3177"/>
                      <a:pt x="5471" y="2574"/>
                    </a:cubicBezTo>
                    <a:cubicBezTo>
                      <a:pt x="5471" y="2095"/>
                      <a:pt x="5352" y="1627"/>
                      <a:pt x="5128" y="1209"/>
                    </a:cubicBezTo>
                    <a:cubicBezTo>
                      <a:pt x="5251" y="1127"/>
                      <a:pt x="5378" y="1051"/>
                      <a:pt x="5512" y="986"/>
                    </a:cubicBezTo>
                    <a:cubicBezTo>
                      <a:pt x="5659" y="1273"/>
                      <a:pt x="5852" y="1531"/>
                      <a:pt x="6090" y="1757"/>
                    </a:cubicBezTo>
                    <a:cubicBezTo>
                      <a:pt x="6149" y="1811"/>
                      <a:pt x="6223" y="1841"/>
                      <a:pt x="6299" y="1841"/>
                    </a:cubicBezTo>
                    <a:cubicBezTo>
                      <a:pt x="6379" y="1841"/>
                      <a:pt x="6459" y="1808"/>
                      <a:pt x="6519" y="1746"/>
                    </a:cubicBezTo>
                    <a:cubicBezTo>
                      <a:pt x="6635" y="1624"/>
                      <a:pt x="6629" y="1431"/>
                      <a:pt x="6507" y="1317"/>
                    </a:cubicBezTo>
                    <a:cubicBezTo>
                      <a:pt x="6335" y="1153"/>
                      <a:pt x="6192" y="967"/>
                      <a:pt x="6078" y="760"/>
                    </a:cubicBezTo>
                    <a:cubicBezTo>
                      <a:pt x="6406" y="663"/>
                      <a:pt x="6752" y="609"/>
                      <a:pt x="7113" y="609"/>
                    </a:cubicBezTo>
                    <a:close/>
                    <a:moveTo>
                      <a:pt x="10703" y="6123"/>
                    </a:moveTo>
                    <a:lnTo>
                      <a:pt x="10703" y="6793"/>
                    </a:lnTo>
                    <a:cubicBezTo>
                      <a:pt x="10703" y="6984"/>
                      <a:pt x="10548" y="7140"/>
                      <a:pt x="10358" y="7140"/>
                    </a:cubicBezTo>
                    <a:lnTo>
                      <a:pt x="9385" y="7140"/>
                    </a:lnTo>
                    <a:cubicBezTo>
                      <a:pt x="9194" y="7140"/>
                      <a:pt x="9041" y="6984"/>
                      <a:pt x="9041" y="6793"/>
                    </a:cubicBezTo>
                    <a:lnTo>
                      <a:pt x="9041" y="6123"/>
                    </a:lnTo>
                    <a:lnTo>
                      <a:pt x="9569" y="6123"/>
                    </a:lnTo>
                    <a:lnTo>
                      <a:pt x="9569" y="6470"/>
                    </a:lnTo>
                    <a:cubicBezTo>
                      <a:pt x="9568" y="6637"/>
                      <a:pt x="9702" y="6773"/>
                      <a:pt x="9871" y="6773"/>
                    </a:cubicBezTo>
                    <a:cubicBezTo>
                      <a:pt x="10039" y="6773"/>
                      <a:pt x="10175" y="6637"/>
                      <a:pt x="10175" y="6470"/>
                    </a:cubicBezTo>
                    <a:lnTo>
                      <a:pt x="10175" y="6123"/>
                    </a:lnTo>
                    <a:close/>
                    <a:moveTo>
                      <a:pt x="7134" y="6126"/>
                    </a:moveTo>
                    <a:lnTo>
                      <a:pt x="7134" y="6794"/>
                    </a:lnTo>
                    <a:cubicBezTo>
                      <a:pt x="7134" y="6985"/>
                      <a:pt x="6979" y="7141"/>
                      <a:pt x="6787" y="7141"/>
                    </a:cubicBezTo>
                    <a:lnTo>
                      <a:pt x="5815" y="7141"/>
                    </a:lnTo>
                    <a:cubicBezTo>
                      <a:pt x="5623" y="7141"/>
                      <a:pt x="5471" y="6985"/>
                      <a:pt x="5471" y="6794"/>
                    </a:cubicBezTo>
                    <a:lnTo>
                      <a:pt x="5471" y="6126"/>
                    </a:lnTo>
                    <a:lnTo>
                      <a:pt x="5999" y="6126"/>
                    </a:lnTo>
                    <a:lnTo>
                      <a:pt x="5999" y="6471"/>
                    </a:lnTo>
                    <a:cubicBezTo>
                      <a:pt x="5999" y="6640"/>
                      <a:pt x="6135" y="6776"/>
                      <a:pt x="6302" y="6776"/>
                    </a:cubicBezTo>
                    <a:cubicBezTo>
                      <a:pt x="6470" y="6776"/>
                      <a:pt x="6606" y="6640"/>
                      <a:pt x="6606" y="6471"/>
                    </a:cubicBezTo>
                    <a:lnTo>
                      <a:pt x="6606" y="6126"/>
                    </a:lnTo>
                    <a:close/>
                    <a:moveTo>
                      <a:pt x="12791" y="6450"/>
                    </a:moveTo>
                    <a:cubicBezTo>
                      <a:pt x="12934" y="6450"/>
                      <a:pt x="13071" y="6511"/>
                      <a:pt x="13166" y="6616"/>
                    </a:cubicBezTo>
                    <a:cubicBezTo>
                      <a:pt x="13264" y="6723"/>
                      <a:pt x="13308" y="6864"/>
                      <a:pt x="13294" y="7008"/>
                    </a:cubicBezTo>
                    <a:cubicBezTo>
                      <a:pt x="13270" y="7264"/>
                      <a:pt x="13027" y="7464"/>
                      <a:pt x="12743" y="7464"/>
                    </a:cubicBezTo>
                    <a:lnTo>
                      <a:pt x="12606" y="7464"/>
                    </a:lnTo>
                    <a:lnTo>
                      <a:pt x="12606" y="7442"/>
                    </a:lnTo>
                    <a:cubicBezTo>
                      <a:pt x="12606" y="7274"/>
                      <a:pt x="12470" y="7140"/>
                      <a:pt x="12302" y="7140"/>
                    </a:cubicBezTo>
                    <a:cubicBezTo>
                      <a:pt x="12134" y="7140"/>
                      <a:pt x="11999" y="7274"/>
                      <a:pt x="11999" y="7442"/>
                    </a:cubicBezTo>
                    <a:cubicBezTo>
                      <a:pt x="11999" y="9600"/>
                      <a:pt x="10244" y="11356"/>
                      <a:pt x="8086" y="11356"/>
                    </a:cubicBezTo>
                    <a:cubicBezTo>
                      <a:pt x="8085" y="11356"/>
                      <a:pt x="8084" y="11356"/>
                      <a:pt x="8083" y="11356"/>
                    </a:cubicBezTo>
                    <a:cubicBezTo>
                      <a:pt x="5928" y="11356"/>
                      <a:pt x="4174" y="9600"/>
                      <a:pt x="4174" y="7442"/>
                    </a:cubicBezTo>
                    <a:cubicBezTo>
                      <a:pt x="4174" y="7274"/>
                      <a:pt x="4038" y="7140"/>
                      <a:pt x="3871" y="7140"/>
                    </a:cubicBezTo>
                    <a:cubicBezTo>
                      <a:pt x="3703" y="7140"/>
                      <a:pt x="3567" y="7274"/>
                      <a:pt x="3567" y="7442"/>
                    </a:cubicBezTo>
                    <a:lnTo>
                      <a:pt x="3567" y="7464"/>
                    </a:lnTo>
                    <a:lnTo>
                      <a:pt x="3384" y="7464"/>
                    </a:lnTo>
                    <a:cubicBezTo>
                      <a:pt x="3241" y="7464"/>
                      <a:pt x="3103" y="7404"/>
                      <a:pt x="3007" y="7297"/>
                    </a:cubicBezTo>
                    <a:cubicBezTo>
                      <a:pt x="2909" y="7190"/>
                      <a:pt x="2864" y="7050"/>
                      <a:pt x="2879" y="6904"/>
                    </a:cubicBezTo>
                    <a:cubicBezTo>
                      <a:pt x="2903" y="6648"/>
                      <a:pt x="3146" y="6450"/>
                      <a:pt x="3430" y="6450"/>
                    </a:cubicBezTo>
                    <a:lnTo>
                      <a:pt x="4864" y="6450"/>
                    </a:lnTo>
                    <a:lnTo>
                      <a:pt x="4864" y="6794"/>
                    </a:lnTo>
                    <a:cubicBezTo>
                      <a:pt x="4864" y="7320"/>
                      <a:pt x="5289" y="7748"/>
                      <a:pt x="5815" y="7748"/>
                    </a:cubicBezTo>
                    <a:lnTo>
                      <a:pt x="6787" y="7748"/>
                    </a:lnTo>
                    <a:cubicBezTo>
                      <a:pt x="7313" y="7748"/>
                      <a:pt x="7741" y="7321"/>
                      <a:pt x="7741" y="6794"/>
                    </a:cubicBezTo>
                    <a:cubicBezTo>
                      <a:pt x="7741" y="6606"/>
                      <a:pt x="7896" y="6450"/>
                      <a:pt x="8087" y="6450"/>
                    </a:cubicBezTo>
                    <a:cubicBezTo>
                      <a:pt x="8277" y="6450"/>
                      <a:pt x="8431" y="6606"/>
                      <a:pt x="8431" y="6794"/>
                    </a:cubicBezTo>
                    <a:cubicBezTo>
                      <a:pt x="8431" y="7320"/>
                      <a:pt x="8858" y="7748"/>
                      <a:pt x="9384" y="7748"/>
                    </a:cubicBezTo>
                    <a:lnTo>
                      <a:pt x="10356" y="7748"/>
                    </a:lnTo>
                    <a:cubicBezTo>
                      <a:pt x="10880" y="7748"/>
                      <a:pt x="11309" y="7321"/>
                      <a:pt x="11309" y="6794"/>
                    </a:cubicBezTo>
                    <a:lnTo>
                      <a:pt x="11309" y="6450"/>
                    </a:lnTo>
                    <a:close/>
                    <a:moveTo>
                      <a:pt x="8757" y="11914"/>
                    </a:moveTo>
                    <a:lnTo>
                      <a:pt x="8757" y="12957"/>
                    </a:lnTo>
                    <a:cubicBezTo>
                      <a:pt x="8757" y="12969"/>
                      <a:pt x="8748" y="12978"/>
                      <a:pt x="8735" y="12978"/>
                    </a:cubicBezTo>
                    <a:lnTo>
                      <a:pt x="7437" y="12978"/>
                    </a:lnTo>
                    <a:cubicBezTo>
                      <a:pt x="7424" y="12978"/>
                      <a:pt x="7416" y="12969"/>
                      <a:pt x="7416" y="12957"/>
                    </a:cubicBezTo>
                    <a:lnTo>
                      <a:pt x="7416" y="11914"/>
                    </a:lnTo>
                    <a:lnTo>
                      <a:pt x="7417" y="11914"/>
                    </a:lnTo>
                    <a:cubicBezTo>
                      <a:pt x="7636" y="11947"/>
                      <a:pt x="7860" y="11964"/>
                      <a:pt x="8087" y="11964"/>
                    </a:cubicBezTo>
                    <a:cubicBezTo>
                      <a:pt x="8314" y="11964"/>
                      <a:pt x="8537" y="11948"/>
                      <a:pt x="8757" y="11914"/>
                    </a:cubicBezTo>
                    <a:close/>
                    <a:moveTo>
                      <a:pt x="10055" y="11514"/>
                    </a:moveTo>
                    <a:lnTo>
                      <a:pt x="10055" y="12555"/>
                    </a:lnTo>
                    <a:cubicBezTo>
                      <a:pt x="10055" y="13118"/>
                      <a:pt x="10432" y="13621"/>
                      <a:pt x="10972" y="13781"/>
                    </a:cubicBezTo>
                    <a:lnTo>
                      <a:pt x="12110" y="14113"/>
                    </a:lnTo>
                    <a:cubicBezTo>
                      <a:pt x="11200" y="15423"/>
                      <a:pt x="9691" y="16223"/>
                      <a:pt x="8087" y="16223"/>
                    </a:cubicBezTo>
                    <a:cubicBezTo>
                      <a:pt x="7226" y="16223"/>
                      <a:pt x="6378" y="15996"/>
                      <a:pt x="5636" y="15566"/>
                    </a:cubicBezTo>
                    <a:cubicBezTo>
                      <a:pt x="5014" y="15203"/>
                      <a:pt x="4477" y="14705"/>
                      <a:pt x="4065" y="14113"/>
                    </a:cubicBezTo>
                    <a:lnTo>
                      <a:pt x="5202" y="13781"/>
                    </a:lnTo>
                    <a:cubicBezTo>
                      <a:pt x="5742" y="13621"/>
                      <a:pt x="6119" y="13118"/>
                      <a:pt x="6119" y="12555"/>
                    </a:cubicBezTo>
                    <a:lnTo>
                      <a:pt x="6119" y="11514"/>
                    </a:lnTo>
                    <a:cubicBezTo>
                      <a:pt x="6340" y="11621"/>
                      <a:pt x="6570" y="11711"/>
                      <a:pt x="6809" y="11783"/>
                    </a:cubicBezTo>
                    <a:lnTo>
                      <a:pt x="6809" y="12961"/>
                    </a:lnTo>
                    <a:cubicBezTo>
                      <a:pt x="6809" y="13306"/>
                      <a:pt x="7092" y="13589"/>
                      <a:pt x="7437" y="13589"/>
                    </a:cubicBezTo>
                    <a:lnTo>
                      <a:pt x="8735" y="13589"/>
                    </a:lnTo>
                    <a:cubicBezTo>
                      <a:pt x="9082" y="13589"/>
                      <a:pt x="9364" y="13306"/>
                      <a:pt x="9364" y="12961"/>
                    </a:cubicBezTo>
                    <a:lnTo>
                      <a:pt x="9364" y="11783"/>
                    </a:lnTo>
                    <a:cubicBezTo>
                      <a:pt x="9604" y="11711"/>
                      <a:pt x="9834" y="11621"/>
                      <a:pt x="10055" y="11514"/>
                    </a:cubicBezTo>
                    <a:close/>
                    <a:moveTo>
                      <a:pt x="7114" y="0"/>
                    </a:moveTo>
                    <a:cubicBezTo>
                      <a:pt x="4801" y="0"/>
                      <a:pt x="2920" y="1881"/>
                      <a:pt x="2920" y="4198"/>
                    </a:cubicBezTo>
                    <a:lnTo>
                      <a:pt x="2920" y="5956"/>
                    </a:lnTo>
                    <a:cubicBezTo>
                      <a:pt x="2570" y="6121"/>
                      <a:pt x="2316" y="6451"/>
                      <a:pt x="2277" y="6840"/>
                    </a:cubicBezTo>
                    <a:cubicBezTo>
                      <a:pt x="2244" y="7154"/>
                      <a:pt x="2349" y="7468"/>
                      <a:pt x="2559" y="7700"/>
                    </a:cubicBezTo>
                    <a:cubicBezTo>
                      <a:pt x="2770" y="7934"/>
                      <a:pt x="3071" y="8065"/>
                      <a:pt x="3386" y="8065"/>
                    </a:cubicBezTo>
                    <a:lnTo>
                      <a:pt x="3613" y="8065"/>
                    </a:lnTo>
                    <a:cubicBezTo>
                      <a:pt x="3791" y="9342"/>
                      <a:pt x="4501" y="10447"/>
                      <a:pt x="5515" y="11153"/>
                    </a:cubicBezTo>
                    <a:lnTo>
                      <a:pt x="5515" y="12550"/>
                    </a:lnTo>
                    <a:cubicBezTo>
                      <a:pt x="5515" y="12845"/>
                      <a:pt x="5316" y="13109"/>
                      <a:pt x="5035" y="13192"/>
                    </a:cubicBezTo>
                    <a:lnTo>
                      <a:pt x="1616" y="14198"/>
                    </a:lnTo>
                    <a:cubicBezTo>
                      <a:pt x="666" y="14478"/>
                      <a:pt x="1" y="15366"/>
                      <a:pt x="1" y="16356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4" y="20717"/>
                    </a:cubicBezTo>
                    <a:cubicBezTo>
                      <a:pt x="472" y="20717"/>
                      <a:pt x="608" y="20581"/>
                      <a:pt x="608" y="20414"/>
                    </a:cubicBezTo>
                    <a:lnTo>
                      <a:pt x="608" y="16356"/>
                    </a:lnTo>
                    <a:cubicBezTo>
                      <a:pt x="608" y="15633"/>
                      <a:pt x="1093" y="14983"/>
                      <a:pt x="1786" y="14780"/>
                    </a:cubicBezTo>
                    <a:lnTo>
                      <a:pt x="3458" y="14288"/>
                    </a:lnTo>
                    <a:cubicBezTo>
                      <a:pt x="3930" y="15026"/>
                      <a:pt x="4577" y="15644"/>
                      <a:pt x="5335" y="16084"/>
                    </a:cubicBezTo>
                    <a:cubicBezTo>
                      <a:pt x="6169" y="16568"/>
                      <a:pt x="7120" y="16824"/>
                      <a:pt x="8090" y="16824"/>
                    </a:cubicBezTo>
                    <a:cubicBezTo>
                      <a:pt x="9062" y="16824"/>
                      <a:pt x="10019" y="16567"/>
                      <a:pt x="10856" y="16077"/>
                    </a:cubicBezTo>
                    <a:cubicBezTo>
                      <a:pt x="11610" y="15639"/>
                      <a:pt x="12249" y="15020"/>
                      <a:pt x="12720" y="14288"/>
                    </a:cubicBezTo>
                    <a:lnTo>
                      <a:pt x="14391" y="14780"/>
                    </a:lnTo>
                    <a:cubicBezTo>
                      <a:pt x="15085" y="14983"/>
                      <a:pt x="15569" y="15633"/>
                      <a:pt x="15569" y="16356"/>
                    </a:cubicBezTo>
                    <a:lnTo>
                      <a:pt x="15569" y="20414"/>
                    </a:lnTo>
                    <a:cubicBezTo>
                      <a:pt x="15569" y="20581"/>
                      <a:pt x="15705" y="20717"/>
                      <a:pt x="15873" y="20717"/>
                    </a:cubicBezTo>
                    <a:cubicBezTo>
                      <a:pt x="16040" y="20717"/>
                      <a:pt x="16176" y="20581"/>
                      <a:pt x="16176" y="20414"/>
                    </a:cubicBezTo>
                    <a:lnTo>
                      <a:pt x="16176" y="16356"/>
                    </a:lnTo>
                    <a:cubicBezTo>
                      <a:pt x="16176" y="15369"/>
                      <a:pt x="15512" y="14482"/>
                      <a:pt x="14561" y="14202"/>
                    </a:cubicBezTo>
                    <a:lnTo>
                      <a:pt x="11142" y="13196"/>
                    </a:lnTo>
                    <a:cubicBezTo>
                      <a:pt x="10858" y="13112"/>
                      <a:pt x="10662" y="12849"/>
                      <a:pt x="10662" y="12554"/>
                    </a:cubicBezTo>
                    <a:lnTo>
                      <a:pt x="10662" y="11156"/>
                    </a:lnTo>
                    <a:cubicBezTo>
                      <a:pt x="11675" y="10453"/>
                      <a:pt x="12386" y="9346"/>
                      <a:pt x="12564" y="8069"/>
                    </a:cubicBezTo>
                    <a:lnTo>
                      <a:pt x="12746" y="8069"/>
                    </a:lnTo>
                    <a:cubicBezTo>
                      <a:pt x="13335" y="8069"/>
                      <a:pt x="13842" y="7630"/>
                      <a:pt x="13900" y="7070"/>
                    </a:cubicBezTo>
                    <a:cubicBezTo>
                      <a:pt x="13932" y="6756"/>
                      <a:pt x="13828" y="6441"/>
                      <a:pt x="13618" y="6207"/>
                    </a:cubicBezTo>
                    <a:cubicBezTo>
                      <a:pt x="13517" y="6094"/>
                      <a:pt x="13393" y="6006"/>
                      <a:pt x="13257" y="5943"/>
                    </a:cubicBezTo>
                    <a:lnTo>
                      <a:pt x="13257" y="4198"/>
                    </a:lnTo>
                    <a:cubicBezTo>
                      <a:pt x="13257" y="1884"/>
                      <a:pt x="11375" y="0"/>
                      <a:pt x="9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4473125" y="-2565000"/>
                <a:ext cx="638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204" extrusionOk="0">
                    <a:moveTo>
                      <a:pt x="1277" y="1"/>
                    </a:moveTo>
                    <a:cubicBezTo>
                      <a:pt x="1110" y="1"/>
                      <a:pt x="974" y="136"/>
                      <a:pt x="974" y="305"/>
                    </a:cubicBezTo>
                    <a:lnTo>
                      <a:pt x="974" y="975"/>
                    </a:lnTo>
                    <a:lnTo>
                      <a:pt x="304" y="975"/>
                    </a:lnTo>
                    <a:cubicBezTo>
                      <a:pt x="137" y="975"/>
                      <a:pt x="0" y="1109"/>
                      <a:pt x="0" y="1277"/>
                    </a:cubicBezTo>
                    <a:cubicBezTo>
                      <a:pt x="0" y="1446"/>
                      <a:pt x="137" y="1581"/>
                      <a:pt x="304" y="1581"/>
                    </a:cubicBezTo>
                    <a:lnTo>
                      <a:pt x="974" y="1581"/>
                    </a:lnTo>
                    <a:lnTo>
                      <a:pt x="974" y="2900"/>
                    </a:lnTo>
                    <a:cubicBezTo>
                      <a:pt x="974" y="3068"/>
                      <a:pt x="1110" y="3204"/>
                      <a:pt x="1277" y="3204"/>
                    </a:cubicBezTo>
                    <a:cubicBezTo>
                      <a:pt x="1446" y="3204"/>
                      <a:pt x="1581" y="3068"/>
                      <a:pt x="1581" y="2900"/>
                    </a:cubicBezTo>
                    <a:lnTo>
                      <a:pt x="1581" y="1581"/>
                    </a:lnTo>
                    <a:lnTo>
                      <a:pt x="2250" y="1581"/>
                    </a:lnTo>
                    <a:cubicBezTo>
                      <a:pt x="2418" y="1581"/>
                      <a:pt x="2554" y="1446"/>
                      <a:pt x="2554" y="1277"/>
                    </a:cubicBezTo>
                    <a:cubicBezTo>
                      <a:pt x="2554" y="1109"/>
                      <a:pt x="2418" y="975"/>
                      <a:pt x="2250" y="975"/>
                    </a:cubicBezTo>
                    <a:lnTo>
                      <a:pt x="1581" y="975"/>
                    </a:lnTo>
                    <a:lnTo>
                      <a:pt x="1581" y="305"/>
                    </a:ln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4472325" y="-2792075"/>
                <a:ext cx="653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4" extrusionOk="0">
                    <a:moveTo>
                      <a:pt x="335" y="1"/>
                    </a:moveTo>
                    <a:cubicBezTo>
                      <a:pt x="256" y="1"/>
                      <a:pt x="178" y="31"/>
                      <a:pt x="119" y="92"/>
                    </a:cubicBezTo>
                    <a:cubicBezTo>
                      <a:pt x="1" y="212"/>
                      <a:pt x="2" y="403"/>
                      <a:pt x="122" y="520"/>
                    </a:cubicBezTo>
                    <a:cubicBezTo>
                      <a:pt x="384" y="779"/>
                      <a:pt x="828" y="933"/>
                      <a:pt x="1308" y="933"/>
                    </a:cubicBezTo>
                    <a:cubicBezTo>
                      <a:pt x="1792" y="933"/>
                      <a:pt x="2234" y="779"/>
                      <a:pt x="2494" y="520"/>
                    </a:cubicBezTo>
                    <a:cubicBezTo>
                      <a:pt x="2614" y="403"/>
                      <a:pt x="2614" y="212"/>
                      <a:pt x="2497" y="92"/>
                    </a:cubicBezTo>
                    <a:cubicBezTo>
                      <a:pt x="2437" y="31"/>
                      <a:pt x="2359" y="1"/>
                      <a:pt x="2280" y="1"/>
                    </a:cubicBezTo>
                    <a:cubicBezTo>
                      <a:pt x="2203" y="1"/>
                      <a:pt x="2127" y="30"/>
                      <a:pt x="2069" y="89"/>
                    </a:cubicBezTo>
                    <a:cubicBezTo>
                      <a:pt x="1957" y="198"/>
                      <a:pt x="1692" y="326"/>
                      <a:pt x="1308" y="326"/>
                    </a:cubicBezTo>
                    <a:cubicBezTo>
                      <a:pt x="923" y="326"/>
                      <a:pt x="658" y="198"/>
                      <a:pt x="548" y="89"/>
                    </a:cubicBezTo>
                    <a:cubicBezTo>
                      <a:pt x="488" y="30"/>
                      <a:pt x="411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4" name="Google Shape;654;p14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5" name="Google Shape;655;p14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656" name="Google Shape;656;p14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783;p34"/>
          <p:cNvGrpSpPr/>
          <p:nvPr/>
        </p:nvGrpSpPr>
        <p:grpSpPr>
          <a:xfrm>
            <a:off x="-143003" y="0"/>
            <a:ext cx="858600" cy="5143350"/>
            <a:chOff x="-143003" y="0"/>
            <a:chExt cx="858600" cy="5143350"/>
          </a:xfrm>
        </p:grpSpPr>
        <p:sp>
          <p:nvSpPr>
            <p:cNvPr id="1784" name="Google Shape;1784;p34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0" name="Google Shape;1790;p34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1791" name="Google Shape;1791;p34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4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5" name="Google Shape;1795;p34"/>
            <p:cNvGrpSpPr/>
            <p:nvPr/>
          </p:nvGrpSpPr>
          <p:grpSpPr>
            <a:xfrm>
              <a:off x="17721" y="1885876"/>
              <a:ext cx="537062" cy="685861"/>
              <a:chOff x="2923850" y="-1139425"/>
              <a:chExt cx="404475" cy="518100"/>
            </a:xfrm>
          </p:grpSpPr>
          <p:sp>
            <p:nvSpPr>
              <p:cNvPr id="1796" name="Google Shape;1796;p34"/>
              <p:cNvSpPr/>
              <p:nvPr/>
            </p:nvSpPr>
            <p:spPr>
              <a:xfrm>
                <a:off x="30698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>
                <a:off x="31671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1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4"/>
              <p:cNvSpPr/>
              <p:nvPr/>
            </p:nvSpPr>
            <p:spPr>
              <a:xfrm>
                <a:off x="3093400" y="-896100"/>
                <a:ext cx="653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931" extrusionOk="0">
                    <a:moveTo>
                      <a:pt x="334" y="0"/>
                    </a:moveTo>
                    <a:cubicBezTo>
                      <a:pt x="256" y="0"/>
                      <a:pt x="177" y="30"/>
                      <a:pt x="118" y="89"/>
                    </a:cubicBezTo>
                    <a:cubicBezTo>
                      <a:pt x="1" y="209"/>
                      <a:pt x="2" y="402"/>
                      <a:pt x="121" y="518"/>
                    </a:cubicBezTo>
                    <a:cubicBezTo>
                      <a:pt x="381" y="778"/>
                      <a:pt x="825" y="930"/>
                      <a:pt x="1308" y="930"/>
                    </a:cubicBezTo>
                    <a:cubicBezTo>
                      <a:pt x="1789" y="930"/>
                      <a:pt x="2232" y="778"/>
                      <a:pt x="2493" y="518"/>
                    </a:cubicBezTo>
                    <a:cubicBezTo>
                      <a:pt x="2613" y="401"/>
                      <a:pt x="2613" y="209"/>
                      <a:pt x="2496" y="89"/>
                    </a:cubicBezTo>
                    <a:cubicBezTo>
                      <a:pt x="2437" y="30"/>
                      <a:pt x="2359" y="1"/>
                      <a:pt x="2281" y="1"/>
                    </a:cubicBezTo>
                    <a:cubicBezTo>
                      <a:pt x="2204" y="1"/>
                      <a:pt x="2127" y="30"/>
                      <a:pt x="2067" y="88"/>
                    </a:cubicBezTo>
                    <a:cubicBezTo>
                      <a:pt x="1958" y="196"/>
                      <a:pt x="1692" y="325"/>
                      <a:pt x="1308" y="325"/>
                    </a:cubicBezTo>
                    <a:cubicBezTo>
                      <a:pt x="924" y="325"/>
                      <a:pt x="658" y="199"/>
                      <a:pt x="547" y="88"/>
                    </a:cubicBezTo>
                    <a:cubicBezTo>
                      <a:pt x="488" y="29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4"/>
              <p:cNvSpPr/>
              <p:nvPr/>
            </p:nvSpPr>
            <p:spPr>
              <a:xfrm>
                <a:off x="30617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2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4"/>
              <p:cNvSpPr/>
              <p:nvPr/>
            </p:nvSpPr>
            <p:spPr>
              <a:xfrm>
                <a:off x="31590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0" y="136"/>
                      <a:pt x="0" y="303"/>
                    </a:cubicBezTo>
                    <a:cubicBezTo>
                      <a:pt x="0" y="472"/>
                      <a:pt x="136" y="607"/>
                      <a:pt x="305" y="607"/>
                    </a:cubicBezTo>
                    <a:lnTo>
                      <a:pt x="954" y="607"/>
                    </a:lnTo>
                    <a:cubicBezTo>
                      <a:pt x="1122" y="607"/>
                      <a:pt x="1257" y="472"/>
                      <a:pt x="1257" y="303"/>
                    </a:cubicBezTo>
                    <a:cubicBezTo>
                      <a:pt x="1257" y="136"/>
                      <a:pt x="1122" y="0"/>
                      <a:pt x="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4"/>
              <p:cNvSpPr/>
              <p:nvPr/>
            </p:nvSpPr>
            <p:spPr>
              <a:xfrm>
                <a:off x="3094150" y="-1106975"/>
                <a:ext cx="6387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3203" extrusionOk="0">
                    <a:moveTo>
                      <a:pt x="1278" y="609"/>
                    </a:moveTo>
                    <a:cubicBezTo>
                      <a:pt x="1640" y="609"/>
                      <a:pt x="1948" y="1065"/>
                      <a:pt x="1948" y="1603"/>
                    </a:cubicBezTo>
                    <a:cubicBezTo>
                      <a:pt x="1948" y="2143"/>
                      <a:pt x="1640" y="2597"/>
                      <a:pt x="1278" y="2597"/>
                    </a:cubicBezTo>
                    <a:cubicBezTo>
                      <a:pt x="915" y="2597"/>
                      <a:pt x="608" y="2143"/>
                      <a:pt x="608" y="1603"/>
                    </a:cubicBezTo>
                    <a:cubicBezTo>
                      <a:pt x="608" y="1065"/>
                      <a:pt x="915" y="609"/>
                      <a:pt x="1278" y="609"/>
                    </a:cubicBezTo>
                    <a:close/>
                    <a:moveTo>
                      <a:pt x="1278" y="1"/>
                    </a:moveTo>
                    <a:cubicBezTo>
                      <a:pt x="574" y="1"/>
                      <a:pt x="1" y="718"/>
                      <a:pt x="1" y="1602"/>
                    </a:cubicBezTo>
                    <a:cubicBezTo>
                      <a:pt x="1" y="2486"/>
                      <a:pt x="574" y="3203"/>
                      <a:pt x="1278" y="3203"/>
                    </a:cubicBezTo>
                    <a:cubicBezTo>
                      <a:pt x="1980" y="3203"/>
                      <a:pt x="2554" y="2486"/>
                      <a:pt x="2554" y="1602"/>
                    </a:cubicBezTo>
                    <a:cubicBezTo>
                      <a:pt x="2554" y="718"/>
                      <a:pt x="1980" y="1"/>
                      <a:pt x="1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2923850" y="-1139425"/>
                <a:ext cx="404475" cy="51810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4" extrusionOk="0">
                    <a:moveTo>
                      <a:pt x="5515" y="1666"/>
                    </a:moveTo>
                    <a:lnTo>
                      <a:pt x="5515" y="5192"/>
                    </a:lnTo>
                    <a:lnTo>
                      <a:pt x="3548" y="5192"/>
                    </a:lnTo>
                    <a:cubicBezTo>
                      <a:pt x="3444" y="5192"/>
                      <a:pt x="3343" y="5198"/>
                      <a:pt x="3241" y="5208"/>
                    </a:cubicBezTo>
                    <a:cubicBezTo>
                      <a:pt x="3425" y="3745"/>
                      <a:pt x="4265" y="2443"/>
                      <a:pt x="5515" y="1666"/>
                    </a:cubicBezTo>
                    <a:close/>
                    <a:moveTo>
                      <a:pt x="9388" y="609"/>
                    </a:moveTo>
                    <a:cubicBezTo>
                      <a:pt x="9756" y="609"/>
                      <a:pt x="10056" y="909"/>
                      <a:pt x="10056" y="1279"/>
                    </a:cubicBezTo>
                    <a:lnTo>
                      <a:pt x="10056" y="3224"/>
                    </a:lnTo>
                    <a:cubicBezTo>
                      <a:pt x="10056" y="3393"/>
                      <a:pt x="10192" y="3528"/>
                      <a:pt x="10360" y="3528"/>
                    </a:cubicBezTo>
                    <a:cubicBezTo>
                      <a:pt x="10528" y="3528"/>
                      <a:pt x="10663" y="3393"/>
                      <a:pt x="10663" y="3224"/>
                    </a:cubicBezTo>
                    <a:lnTo>
                      <a:pt x="10663" y="1666"/>
                    </a:lnTo>
                    <a:cubicBezTo>
                      <a:pt x="11913" y="2443"/>
                      <a:pt x="12754" y="3745"/>
                      <a:pt x="12938" y="5209"/>
                    </a:cubicBezTo>
                    <a:cubicBezTo>
                      <a:pt x="12838" y="5199"/>
                      <a:pt x="12734" y="5194"/>
                      <a:pt x="12631" y="5194"/>
                    </a:cubicBezTo>
                    <a:lnTo>
                      <a:pt x="10663" y="5194"/>
                    </a:lnTo>
                    <a:lnTo>
                      <a:pt x="10663" y="4524"/>
                    </a:lnTo>
                    <a:cubicBezTo>
                      <a:pt x="10663" y="4357"/>
                      <a:pt x="10528" y="4221"/>
                      <a:pt x="10360" y="4221"/>
                    </a:cubicBezTo>
                    <a:cubicBezTo>
                      <a:pt x="10192" y="4221"/>
                      <a:pt x="10056" y="4357"/>
                      <a:pt x="10056" y="4524"/>
                    </a:cubicBezTo>
                    <a:lnTo>
                      <a:pt x="10056" y="5194"/>
                    </a:lnTo>
                    <a:lnTo>
                      <a:pt x="6122" y="5194"/>
                    </a:lnTo>
                    <a:lnTo>
                      <a:pt x="6122" y="1280"/>
                    </a:lnTo>
                    <a:cubicBezTo>
                      <a:pt x="6122" y="909"/>
                      <a:pt x="6422" y="609"/>
                      <a:pt x="6792" y="609"/>
                    </a:cubicBezTo>
                    <a:close/>
                    <a:moveTo>
                      <a:pt x="4219" y="5799"/>
                    </a:moveTo>
                    <a:cubicBezTo>
                      <a:pt x="4219" y="5806"/>
                      <a:pt x="4218" y="5813"/>
                      <a:pt x="4218" y="5820"/>
                    </a:cubicBezTo>
                    <a:lnTo>
                      <a:pt x="4218" y="6793"/>
                    </a:lnTo>
                    <a:cubicBezTo>
                      <a:pt x="4218" y="6984"/>
                      <a:pt x="4062" y="7137"/>
                      <a:pt x="3872" y="7137"/>
                    </a:cubicBezTo>
                    <a:lnTo>
                      <a:pt x="3527" y="7137"/>
                    </a:lnTo>
                    <a:lnTo>
                      <a:pt x="3527" y="5799"/>
                    </a:lnTo>
                    <a:cubicBezTo>
                      <a:pt x="3529" y="5800"/>
                      <a:pt x="3532" y="5800"/>
                      <a:pt x="3534" y="5800"/>
                    </a:cubicBezTo>
                    <a:cubicBezTo>
                      <a:pt x="3539" y="5800"/>
                      <a:pt x="3543" y="5799"/>
                      <a:pt x="3548" y="5799"/>
                    </a:cubicBezTo>
                    <a:close/>
                    <a:moveTo>
                      <a:pt x="12654" y="5800"/>
                    </a:moveTo>
                    <a:lnTo>
                      <a:pt x="12654" y="7140"/>
                    </a:lnTo>
                    <a:lnTo>
                      <a:pt x="12308" y="7140"/>
                    </a:lnTo>
                    <a:cubicBezTo>
                      <a:pt x="12117" y="7140"/>
                      <a:pt x="11963" y="6984"/>
                      <a:pt x="11963" y="6794"/>
                    </a:cubicBezTo>
                    <a:lnTo>
                      <a:pt x="11963" y="5822"/>
                    </a:lnTo>
                    <a:cubicBezTo>
                      <a:pt x="11963" y="5815"/>
                      <a:pt x="11961" y="5808"/>
                      <a:pt x="11961" y="5800"/>
                    </a:cubicBezTo>
                    <a:close/>
                    <a:moveTo>
                      <a:pt x="2920" y="5888"/>
                    </a:moveTo>
                    <a:lnTo>
                      <a:pt x="2920" y="7256"/>
                    </a:lnTo>
                    <a:cubicBezTo>
                      <a:pt x="2570" y="7421"/>
                      <a:pt x="2314" y="7751"/>
                      <a:pt x="2277" y="8140"/>
                    </a:cubicBezTo>
                    <a:cubicBezTo>
                      <a:pt x="2244" y="8454"/>
                      <a:pt x="2349" y="8768"/>
                      <a:pt x="2558" y="9000"/>
                    </a:cubicBezTo>
                    <a:cubicBezTo>
                      <a:pt x="2770" y="9234"/>
                      <a:pt x="3071" y="9368"/>
                      <a:pt x="3385" y="9368"/>
                    </a:cubicBezTo>
                    <a:lnTo>
                      <a:pt x="3612" y="9368"/>
                    </a:lnTo>
                    <a:cubicBezTo>
                      <a:pt x="3662" y="9721"/>
                      <a:pt x="3751" y="10061"/>
                      <a:pt x="3878" y="10382"/>
                    </a:cubicBezTo>
                    <a:lnTo>
                      <a:pt x="3548" y="10382"/>
                    </a:lnTo>
                    <a:lnTo>
                      <a:pt x="3548" y="10383"/>
                    </a:lnTo>
                    <a:cubicBezTo>
                      <a:pt x="2284" y="10383"/>
                      <a:pt x="1256" y="9355"/>
                      <a:pt x="1256" y="8091"/>
                    </a:cubicBezTo>
                    <a:cubicBezTo>
                      <a:pt x="1256" y="7044"/>
                      <a:pt x="1961" y="6162"/>
                      <a:pt x="2920" y="5888"/>
                    </a:cubicBezTo>
                    <a:close/>
                    <a:moveTo>
                      <a:pt x="13260" y="5888"/>
                    </a:moveTo>
                    <a:cubicBezTo>
                      <a:pt x="14218" y="6162"/>
                      <a:pt x="14923" y="7044"/>
                      <a:pt x="14923" y="8091"/>
                    </a:cubicBezTo>
                    <a:cubicBezTo>
                      <a:pt x="14923" y="9355"/>
                      <a:pt x="13895" y="10383"/>
                      <a:pt x="12631" y="10383"/>
                    </a:cubicBezTo>
                    <a:lnTo>
                      <a:pt x="12301" y="10383"/>
                    </a:lnTo>
                    <a:cubicBezTo>
                      <a:pt x="12427" y="10062"/>
                      <a:pt x="12517" y="9721"/>
                      <a:pt x="12567" y="9368"/>
                    </a:cubicBezTo>
                    <a:lnTo>
                      <a:pt x="12747" y="9368"/>
                    </a:lnTo>
                    <a:cubicBezTo>
                      <a:pt x="13338" y="9368"/>
                      <a:pt x="13845" y="8928"/>
                      <a:pt x="13902" y="8368"/>
                    </a:cubicBezTo>
                    <a:cubicBezTo>
                      <a:pt x="13934" y="8054"/>
                      <a:pt x="13831" y="7740"/>
                      <a:pt x="13620" y="7507"/>
                    </a:cubicBezTo>
                    <a:cubicBezTo>
                      <a:pt x="13518" y="7394"/>
                      <a:pt x="13395" y="7306"/>
                      <a:pt x="13260" y="7243"/>
                    </a:cubicBezTo>
                    <a:lnTo>
                      <a:pt x="13260" y="5888"/>
                    </a:lnTo>
                    <a:close/>
                    <a:moveTo>
                      <a:pt x="11353" y="5800"/>
                    </a:moveTo>
                    <a:cubicBezTo>
                      <a:pt x="11353" y="5808"/>
                      <a:pt x="11350" y="5815"/>
                      <a:pt x="11350" y="5822"/>
                    </a:cubicBezTo>
                    <a:lnTo>
                      <a:pt x="11350" y="6794"/>
                    </a:lnTo>
                    <a:cubicBezTo>
                      <a:pt x="11350" y="7320"/>
                      <a:pt x="11777" y="7747"/>
                      <a:pt x="12303" y="7747"/>
                    </a:cubicBezTo>
                    <a:lnTo>
                      <a:pt x="12790" y="7747"/>
                    </a:lnTo>
                    <a:cubicBezTo>
                      <a:pt x="12933" y="7747"/>
                      <a:pt x="13070" y="7807"/>
                      <a:pt x="13167" y="7914"/>
                    </a:cubicBezTo>
                    <a:cubicBezTo>
                      <a:pt x="13263" y="8021"/>
                      <a:pt x="13310" y="8163"/>
                      <a:pt x="13295" y="8307"/>
                    </a:cubicBezTo>
                    <a:cubicBezTo>
                      <a:pt x="13270" y="8561"/>
                      <a:pt x="13027" y="8761"/>
                      <a:pt x="12744" y="8761"/>
                    </a:cubicBezTo>
                    <a:lnTo>
                      <a:pt x="12606" y="8761"/>
                    </a:lnTo>
                    <a:lnTo>
                      <a:pt x="12606" y="8742"/>
                    </a:lnTo>
                    <a:cubicBezTo>
                      <a:pt x="12606" y="8575"/>
                      <a:pt x="12470" y="8440"/>
                      <a:pt x="12303" y="8440"/>
                    </a:cubicBezTo>
                    <a:cubicBezTo>
                      <a:pt x="12134" y="8440"/>
                      <a:pt x="11999" y="8575"/>
                      <a:pt x="11999" y="8742"/>
                    </a:cubicBezTo>
                    <a:cubicBezTo>
                      <a:pt x="12001" y="10899"/>
                      <a:pt x="10246" y="12654"/>
                      <a:pt x="8090" y="12654"/>
                    </a:cubicBezTo>
                    <a:cubicBezTo>
                      <a:pt x="5932" y="12654"/>
                      <a:pt x="4177" y="10899"/>
                      <a:pt x="4177" y="8741"/>
                    </a:cubicBezTo>
                    <a:cubicBezTo>
                      <a:pt x="4177" y="8573"/>
                      <a:pt x="4041" y="8437"/>
                      <a:pt x="3872" y="8437"/>
                    </a:cubicBezTo>
                    <a:cubicBezTo>
                      <a:pt x="3705" y="8437"/>
                      <a:pt x="3570" y="8573"/>
                      <a:pt x="3570" y="8741"/>
                    </a:cubicBezTo>
                    <a:lnTo>
                      <a:pt x="3570" y="8761"/>
                    </a:lnTo>
                    <a:lnTo>
                      <a:pt x="3385" y="8761"/>
                    </a:lnTo>
                    <a:cubicBezTo>
                      <a:pt x="3243" y="8761"/>
                      <a:pt x="3105" y="8700"/>
                      <a:pt x="3008" y="8594"/>
                    </a:cubicBezTo>
                    <a:cubicBezTo>
                      <a:pt x="2913" y="8487"/>
                      <a:pt x="2866" y="8347"/>
                      <a:pt x="2880" y="8200"/>
                    </a:cubicBezTo>
                    <a:cubicBezTo>
                      <a:pt x="2906" y="7944"/>
                      <a:pt x="3148" y="7747"/>
                      <a:pt x="3430" y="7747"/>
                    </a:cubicBezTo>
                    <a:lnTo>
                      <a:pt x="3871" y="7747"/>
                    </a:lnTo>
                    <a:cubicBezTo>
                      <a:pt x="4397" y="7747"/>
                      <a:pt x="4822" y="7320"/>
                      <a:pt x="4822" y="6794"/>
                    </a:cubicBezTo>
                    <a:lnTo>
                      <a:pt x="4822" y="5822"/>
                    </a:lnTo>
                    <a:cubicBezTo>
                      <a:pt x="4822" y="5815"/>
                      <a:pt x="4822" y="5808"/>
                      <a:pt x="4821" y="5800"/>
                    </a:cubicBezTo>
                    <a:close/>
                    <a:moveTo>
                      <a:pt x="10056" y="12806"/>
                    </a:moveTo>
                    <a:lnTo>
                      <a:pt x="10056" y="15004"/>
                    </a:lnTo>
                    <a:cubicBezTo>
                      <a:pt x="9559" y="15573"/>
                      <a:pt x="8848" y="15898"/>
                      <a:pt x="8090" y="15898"/>
                    </a:cubicBezTo>
                    <a:cubicBezTo>
                      <a:pt x="7921" y="15898"/>
                      <a:pt x="7786" y="16033"/>
                      <a:pt x="7786" y="16202"/>
                    </a:cubicBezTo>
                    <a:cubicBezTo>
                      <a:pt x="7786" y="16369"/>
                      <a:pt x="7921" y="16504"/>
                      <a:pt x="8090" y="16504"/>
                    </a:cubicBezTo>
                    <a:cubicBezTo>
                      <a:pt x="8811" y="16504"/>
                      <a:pt x="9498" y="16266"/>
                      <a:pt x="10056" y="15833"/>
                    </a:cubicBezTo>
                    <a:lnTo>
                      <a:pt x="10056" y="16660"/>
                    </a:lnTo>
                    <a:cubicBezTo>
                      <a:pt x="9459" y="17010"/>
                      <a:pt x="8782" y="17194"/>
                      <a:pt x="8090" y="17194"/>
                    </a:cubicBezTo>
                    <a:cubicBezTo>
                      <a:pt x="7397" y="17194"/>
                      <a:pt x="6720" y="17010"/>
                      <a:pt x="6122" y="16660"/>
                    </a:cubicBezTo>
                    <a:lnTo>
                      <a:pt x="6122" y="15832"/>
                    </a:lnTo>
                    <a:cubicBezTo>
                      <a:pt x="6276" y="15949"/>
                      <a:pt x="6439" y="16055"/>
                      <a:pt x="6613" y="16145"/>
                    </a:cubicBezTo>
                    <a:cubicBezTo>
                      <a:pt x="6657" y="16167"/>
                      <a:pt x="6704" y="16177"/>
                      <a:pt x="6753" y="16177"/>
                    </a:cubicBezTo>
                    <a:cubicBezTo>
                      <a:pt x="6862" y="16177"/>
                      <a:pt x="6969" y="16119"/>
                      <a:pt x="7021" y="16013"/>
                    </a:cubicBezTo>
                    <a:cubicBezTo>
                      <a:pt x="7099" y="15863"/>
                      <a:pt x="7040" y="15682"/>
                      <a:pt x="6891" y="15605"/>
                    </a:cubicBezTo>
                    <a:cubicBezTo>
                      <a:pt x="6597" y="15453"/>
                      <a:pt x="6340" y="15249"/>
                      <a:pt x="6122" y="15002"/>
                    </a:cubicBezTo>
                    <a:lnTo>
                      <a:pt x="6122" y="12807"/>
                    </a:lnTo>
                    <a:cubicBezTo>
                      <a:pt x="6717" y="13097"/>
                      <a:pt x="7384" y="13257"/>
                      <a:pt x="8090" y="13257"/>
                    </a:cubicBezTo>
                    <a:cubicBezTo>
                      <a:pt x="8795" y="13257"/>
                      <a:pt x="9462" y="13095"/>
                      <a:pt x="10056" y="12806"/>
                    </a:cubicBezTo>
                    <a:close/>
                    <a:moveTo>
                      <a:pt x="6790" y="1"/>
                    </a:moveTo>
                    <a:cubicBezTo>
                      <a:pt x="6203" y="1"/>
                      <a:pt x="5706" y="401"/>
                      <a:pt x="5558" y="942"/>
                    </a:cubicBezTo>
                    <a:cubicBezTo>
                      <a:pt x="3890" y="1809"/>
                      <a:pt x="2776" y="3474"/>
                      <a:pt x="2614" y="5345"/>
                    </a:cubicBezTo>
                    <a:cubicBezTo>
                      <a:pt x="1472" y="5735"/>
                      <a:pt x="648" y="6816"/>
                      <a:pt x="648" y="8090"/>
                    </a:cubicBezTo>
                    <a:cubicBezTo>
                      <a:pt x="648" y="9686"/>
                      <a:pt x="1949" y="10989"/>
                      <a:pt x="3547" y="10989"/>
                    </a:cubicBezTo>
                    <a:lnTo>
                      <a:pt x="4168" y="10989"/>
                    </a:lnTo>
                    <a:cubicBezTo>
                      <a:pt x="4308" y="11233"/>
                      <a:pt x="4471" y="11463"/>
                      <a:pt x="4655" y="11676"/>
                    </a:cubicBezTo>
                    <a:lnTo>
                      <a:pt x="2314" y="13814"/>
                    </a:lnTo>
                    <a:cubicBezTo>
                      <a:pt x="2100" y="14010"/>
                      <a:pt x="1990" y="14285"/>
                      <a:pt x="2006" y="14575"/>
                    </a:cubicBezTo>
                    <a:cubicBezTo>
                      <a:pt x="2023" y="14854"/>
                      <a:pt x="2159" y="15106"/>
                      <a:pt x="2379" y="15275"/>
                    </a:cubicBezTo>
                    <a:lnTo>
                      <a:pt x="1849" y="15431"/>
                    </a:lnTo>
                    <a:cubicBezTo>
                      <a:pt x="759" y="15749"/>
                      <a:pt x="1" y="16766"/>
                      <a:pt x="1" y="17901"/>
                    </a:cubicBezTo>
                    <a:lnTo>
                      <a:pt x="1" y="20418"/>
                    </a:lnTo>
                    <a:cubicBezTo>
                      <a:pt x="1" y="20586"/>
                      <a:pt x="136" y="20722"/>
                      <a:pt x="305" y="20722"/>
                    </a:cubicBezTo>
                    <a:cubicBezTo>
                      <a:pt x="472" y="20722"/>
                      <a:pt x="608" y="20586"/>
                      <a:pt x="608" y="20418"/>
                    </a:cubicBezTo>
                    <a:lnTo>
                      <a:pt x="608" y="17901"/>
                    </a:lnTo>
                    <a:cubicBezTo>
                      <a:pt x="608" y="17034"/>
                      <a:pt x="1187" y="16259"/>
                      <a:pt x="2020" y="16013"/>
                    </a:cubicBezTo>
                    <a:lnTo>
                      <a:pt x="3005" y="15725"/>
                    </a:lnTo>
                    <a:lnTo>
                      <a:pt x="3351" y="15973"/>
                    </a:lnTo>
                    <a:lnTo>
                      <a:pt x="2871" y="16897"/>
                    </a:lnTo>
                    <a:cubicBezTo>
                      <a:pt x="2673" y="17277"/>
                      <a:pt x="2680" y="17731"/>
                      <a:pt x="2890" y="18105"/>
                    </a:cubicBezTo>
                    <a:lnTo>
                      <a:pt x="4257" y="20568"/>
                    </a:lnTo>
                    <a:cubicBezTo>
                      <a:pt x="4312" y="20668"/>
                      <a:pt x="4415" y="20723"/>
                      <a:pt x="4522" y="20723"/>
                    </a:cubicBezTo>
                    <a:cubicBezTo>
                      <a:pt x="4572" y="20723"/>
                      <a:pt x="4622" y="20710"/>
                      <a:pt x="4671" y="20685"/>
                    </a:cubicBezTo>
                    <a:cubicBezTo>
                      <a:pt x="4818" y="20603"/>
                      <a:pt x="4869" y="20419"/>
                      <a:pt x="4789" y="20273"/>
                    </a:cubicBezTo>
                    <a:lnTo>
                      <a:pt x="3421" y="17811"/>
                    </a:lnTo>
                    <a:cubicBezTo>
                      <a:pt x="3313" y="17614"/>
                      <a:pt x="3308" y="17377"/>
                      <a:pt x="3413" y="17177"/>
                    </a:cubicBezTo>
                    <a:lnTo>
                      <a:pt x="4014" y="16019"/>
                    </a:lnTo>
                    <a:cubicBezTo>
                      <a:pt x="4084" y="15885"/>
                      <a:pt x="4044" y="15719"/>
                      <a:pt x="3921" y="15632"/>
                    </a:cubicBezTo>
                    <a:lnTo>
                      <a:pt x="2757" y="14799"/>
                    </a:lnTo>
                    <a:cubicBezTo>
                      <a:pt x="2671" y="14739"/>
                      <a:pt x="2620" y="14645"/>
                      <a:pt x="2613" y="14539"/>
                    </a:cubicBezTo>
                    <a:cubicBezTo>
                      <a:pt x="2607" y="14434"/>
                      <a:pt x="2648" y="14334"/>
                      <a:pt x="2726" y="14262"/>
                    </a:cubicBezTo>
                    <a:lnTo>
                      <a:pt x="5082" y="12111"/>
                    </a:lnTo>
                    <a:cubicBezTo>
                      <a:pt x="5219" y="12234"/>
                      <a:pt x="5363" y="12349"/>
                      <a:pt x="5518" y="12454"/>
                    </a:cubicBezTo>
                    <a:lnTo>
                      <a:pt x="5518" y="20418"/>
                    </a:lnTo>
                    <a:cubicBezTo>
                      <a:pt x="5518" y="20586"/>
                      <a:pt x="5653" y="20722"/>
                      <a:pt x="5820" y="20722"/>
                    </a:cubicBezTo>
                    <a:cubicBezTo>
                      <a:pt x="5987" y="20722"/>
                      <a:pt x="6125" y="20586"/>
                      <a:pt x="6125" y="20418"/>
                    </a:cubicBezTo>
                    <a:lnTo>
                      <a:pt x="6125" y="17347"/>
                    </a:lnTo>
                    <a:cubicBezTo>
                      <a:pt x="6736" y="17646"/>
                      <a:pt x="7407" y="17801"/>
                      <a:pt x="8091" y="17801"/>
                    </a:cubicBezTo>
                    <a:cubicBezTo>
                      <a:pt x="8775" y="17801"/>
                      <a:pt x="9446" y="17644"/>
                      <a:pt x="10058" y="17347"/>
                    </a:cubicBezTo>
                    <a:lnTo>
                      <a:pt x="10058" y="20418"/>
                    </a:lnTo>
                    <a:cubicBezTo>
                      <a:pt x="10058" y="20586"/>
                      <a:pt x="10195" y="20722"/>
                      <a:pt x="10362" y="20722"/>
                    </a:cubicBezTo>
                    <a:cubicBezTo>
                      <a:pt x="10529" y="20722"/>
                      <a:pt x="10665" y="20586"/>
                      <a:pt x="10665" y="20418"/>
                    </a:cubicBezTo>
                    <a:lnTo>
                      <a:pt x="10665" y="12454"/>
                    </a:lnTo>
                    <a:cubicBezTo>
                      <a:pt x="10817" y="12349"/>
                      <a:pt x="10962" y="12234"/>
                      <a:pt x="11099" y="12111"/>
                    </a:cubicBezTo>
                    <a:lnTo>
                      <a:pt x="13458" y="14262"/>
                    </a:lnTo>
                    <a:cubicBezTo>
                      <a:pt x="13534" y="14332"/>
                      <a:pt x="13575" y="14434"/>
                      <a:pt x="13570" y="14538"/>
                    </a:cubicBezTo>
                    <a:cubicBezTo>
                      <a:pt x="13562" y="14642"/>
                      <a:pt x="13511" y="14736"/>
                      <a:pt x="13425" y="14798"/>
                    </a:cubicBezTo>
                    <a:lnTo>
                      <a:pt x="12261" y="15630"/>
                    </a:lnTo>
                    <a:cubicBezTo>
                      <a:pt x="12139" y="15718"/>
                      <a:pt x="12099" y="15883"/>
                      <a:pt x="12169" y="16017"/>
                    </a:cubicBezTo>
                    <a:lnTo>
                      <a:pt x="12770" y="17176"/>
                    </a:lnTo>
                    <a:cubicBezTo>
                      <a:pt x="12874" y="17376"/>
                      <a:pt x="12870" y="17613"/>
                      <a:pt x="12761" y="17810"/>
                    </a:cubicBezTo>
                    <a:lnTo>
                      <a:pt x="11394" y="20271"/>
                    </a:lnTo>
                    <a:cubicBezTo>
                      <a:pt x="11312" y="20418"/>
                      <a:pt x="11364" y="20603"/>
                      <a:pt x="11512" y="20683"/>
                    </a:cubicBezTo>
                    <a:cubicBezTo>
                      <a:pt x="11559" y="20710"/>
                      <a:pt x="11609" y="20722"/>
                      <a:pt x="11659" y="20722"/>
                    </a:cubicBezTo>
                    <a:cubicBezTo>
                      <a:pt x="11766" y="20722"/>
                      <a:pt x="11869" y="20666"/>
                      <a:pt x="11924" y="20566"/>
                    </a:cubicBezTo>
                    <a:lnTo>
                      <a:pt x="13291" y="18104"/>
                    </a:lnTo>
                    <a:cubicBezTo>
                      <a:pt x="13501" y="17730"/>
                      <a:pt x="13505" y="17276"/>
                      <a:pt x="13307" y="16896"/>
                    </a:cubicBezTo>
                    <a:lnTo>
                      <a:pt x="12827" y="15970"/>
                    </a:lnTo>
                    <a:lnTo>
                      <a:pt x="13174" y="15725"/>
                    </a:lnTo>
                    <a:lnTo>
                      <a:pt x="14159" y="16013"/>
                    </a:lnTo>
                    <a:cubicBezTo>
                      <a:pt x="14991" y="16259"/>
                      <a:pt x="15572" y="17034"/>
                      <a:pt x="15572" y="17901"/>
                    </a:cubicBezTo>
                    <a:lnTo>
                      <a:pt x="15572" y="20418"/>
                    </a:lnTo>
                    <a:cubicBezTo>
                      <a:pt x="15572" y="20586"/>
                      <a:pt x="15708" y="20722"/>
                      <a:pt x="15875" y="20722"/>
                    </a:cubicBezTo>
                    <a:cubicBezTo>
                      <a:pt x="16042" y="20722"/>
                      <a:pt x="16179" y="20586"/>
                      <a:pt x="16179" y="20418"/>
                    </a:cubicBezTo>
                    <a:lnTo>
                      <a:pt x="16179" y="17901"/>
                    </a:lnTo>
                    <a:cubicBezTo>
                      <a:pt x="16179" y="16766"/>
                      <a:pt x="15418" y="15749"/>
                      <a:pt x="14331" y="15431"/>
                    </a:cubicBezTo>
                    <a:lnTo>
                      <a:pt x="13801" y="15273"/>
                    </a:lnTo>
                    <a:cubicBezTo>
                      <a:pt x="14022" y="15105"/>
                      <a:pt x="14158" y="14852"/>
                      <a:pt x="14174" y="14574"/>
                    </a:cubicBezTo>
                    <a:cubicBezTo>
                      <a:pt x="14191" y="14285"/>
                      <a:pt x="14079" y="14007"/>
                      <a:pt x="13865" y="13812"/>
                    </a:cubicBezTo>
                    <a:lnTo>
                      <a:pt x="11523" y="11676"/>
                    </a:lnTo>
                    <a:cubicBezTo>
                      <a:pt x="11704" y="11463"/>
                      <a:pt x="11867" y="11233"/>
                      <a:pt x="12009" y="10989"/>
                    </a:cubicBezTo>
                    <a:lnTo>
                      <a:pt x="12630" y="10989"/>
                    </a:lnTo>
                    <a:cubicBezTo>
                      <a:pt x="14227" y="10989"/>
                      <a:pt x="15529" y="9689"/>
                      <a:pt x="15529" y="8090"/>
                    </a:cubicBezTo>
                    <a:cubicBezTo>
                      <a:pt x="15529" y="6816"/>
                      <a:pt x="14704" y="5735"/>
                      <a:pt x="13561" y="5345"/>
                    </a:cubicBezTo>
                    <a:cubicBezTo>
                      <a:pt x="13401" y="3474"/>
                      <a:pt x="12287" y="1809"/>
                      <a:pt x="10618" y="942"/>
                    </a:cubicBezTo>
                    <a:cubicBezTo>
                      <a:pt x="10469" y="401"/>
                      <a:pt x="9975" y="1"/>
                      <a:pt x="93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3" name="Google Shape;1803;p34"/>
            <p:cNvGrpSpPr/>
            <p:nvPr/>
          </p:nvGrpSpPr>
          <p:grpSpPr>
            <a:xfrm>
              <a:off x="-35918" y="2743160"/>
              <a:ext cx="644488" cy="685836"/>
              <a:chOff x="3572775" y="-518200"/>
              <a:chExt cx="485600" cy="517925"/>
            </a:xfrm>
          </p:grpSpPr>
          <p:sp>
            <p:nvSpPr>
              <p:cNvPr id="1804" name="Google Shape;1804;p34"/>
              <p:cNvSpPr/>
              <p:nvPr/>
            </p:nvSpPr>
            <p:spPr>
              <a:xfrm>
                <a:off x="3782850" y="-210150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334" y="1"/>
                    </a:moveTo>
                    <a:cubicBezTo>
                      <a:pt x="256" y="1"/>
                      <a:pt x="177" y="31"/>
                      <a:pt x="118" y="90"/>
                    </a:cubicBezTo>
                    <a:cubicBezTo>
                      <a:pt x="1" y="210"/>
                      <a:pt x="2" y="403"/>
                      <a:pt x="122" y="520"/>
                    </a:cubicBezTo>
                    <a:cubicBezTo>
                      <a:pt x="382" y="777"/>
                      <a:pt x="826" y="933"/>
                      <a:pt x="1309" y="933"/>
                    </a:cubicBezTo>
                    <a:cubicBezTo>
                      <a:pt x="1790" y="933"/>
                      <a:pt x="2233" y="779"/>
                      <a:pt x="2494" y="520"/>
                    </a:cubicBezTo>
                    <a:cubicBezTo>
                      <a:pt x="2614" y="403"/>
                      <a:pt x="2614" y="210"/>
                      <a:pt x="2497" y="90"/>
                    </a:cubicBezTo>
                    <a:cubicBezTo>
                      <a:pt x="2438" y="31"/>
                      <a:pt x="2360" y="1"/>
                      <a:pt x="2282" y="1"/>
                    </a:cubicBezTo>
                    <a:cubicBezTo>
                      <a:pt x="2205" y="1"/>
                      <a:pt x="2128" y="30"/>
                      <a:pt x="2070" y="89"/>
                    </a:cubicBezTo>
                    <a:cubicBezTo>
                      <a:pt x="1959" y="197"/>
                      <a:pt x="1693" y="326"/>
                      <a:pt x="1309" y="326"/>
                    </a:cubicBezTo>
                    <a:cubicBezTo>
                      <a:pt x="925" y="326"/>
                      <a:pt x="659" y="199"/>
                      <a:pt x="548" y="89"/>
                    </a:cubicBezTo>
                    <a:cubicBezTo>
                      <a:pt x="489" y="30"/>
                      <a:pt x="411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3572775" y="-518200"/>
                <a:ext cx="485600" cy="517925"/>
              </a:xfrm>
              <a:custGeom>
                <a:avLst/>
                <a:gdLst/>
                <a:ahLst/>
                <a:cxnLst/>
                <a:rect l="l" t="t" r="r" b="b"/>
                <a:pathLst>
                  <a:path w="19424" h="20717" extrusionOk="0">
                    <a:moveTo>
                      <a:pt x="9712" y="6121"/>
                    </a:moveTo>
                    <a:cubicBezTo>
                      <a:pt x="10082" y="6121"/>
                      <a:pt x="10382" y="6421"/>
                      <a:pt x="10382" y="6791"/>
                    </a:cubicBezTo>
                    <a:cubicBezTo>
                      <a:pt x="10382" y="7135"/>
                      <a:pt x="10119" y="7421"/>
                      <a:pt x="9783" y="7457"/>
                    </a:cubicBezTo>
                    <a:lnTo>
                      <a:pt x="9640" y="7457"/>
                    </a:lnTo>
                    <a:cubicBezTo>
                      <a:pt x="9305" y="7421"/>
                      <a:pt x="9042" y="7137"/>
                      <a:pt x="9042" y="6791"/>
                    </a:cubicBezTo>
                    <a:cubicBezTo>
                      <a:pt x="9042" y="6421"/>
                      <a:pt x="9342" y="6121"/>
                      <a:pt x="9712" y="6121"/>
                    </a:cubicBezTo>
                    <a:close/>
                    <a:moveTo>
                      <a:pt x="9713" y="606"/>
                    </a:moveTo>
                    <a:cubicBezTo>
                      <a:pt x="10025" y="606"/>
                      <a:pt x="10336" y="687"/>
                      <a:pt x="10613" y="849"/>
                    </a:cubicBezTo>
                    <a:lnTo>
                      <a:pt x="18642" y="5510"/>
                    </a:lnTo>
                    <a:cubicBezTo>
                      <a:pt x="18799" y="5601"/>
                      <a:pt x="18816" y="5753"/>
                      <a:pt x="18816" y="5814"/>
                    </a:cubicBezTo>
                    <a:cubicBezTo>
                      <a:pt x="18816" y="5874"/>
                      <a:pt x="18799" y="6024"/>
                      <a:pt x="18642" y="6117"/>
                    </a:cubicBezTo>
                    <a:lnTo>
                      <a:pt x="15530" y="7924"/>
                    </a:lnTo>
                    <a:lnTo>
                      <a:pt x="15530" y="5814"/>
                    </a:lnTo>
                    <a:cubicBezTo>
                      <a:pt x="15530" y="4550"/>
                      <a:pt x="12602" y="3888"/>
                      <a:pt x="9712" y="3888"/>
                    </a:cubicBezTo>
                    <a:cubicBezTo>
                      <a:pt x="6820" y="3888"/>
                      <a:pt x="3894" y="4549"/>
                      <a:pt x="3894" y="5814"/>
                    </a:cubicBezTo>
                    <a:lnTo>
                      <a:pt x="3894" y="7924"/>
                    </a:lnTo>
                    <a:lnTo>
                      <a:pt x="783" y="6117"/>
                    </a:lnTo>
                    <a:cubicBezTo>
                      <a:pt x="626" y="6026"/>
                      <a:pt x="607" y="5874"/>
                      <a:pt x="607" y="5814"/>
                    </a:cubicBezTo>
                    <a:cubicBezTo>
                      <a:pt x="607" y="5753"/>
                      <a:pt x="623" y="5601"/>
                      <a:pt x="783" y="5510"/>
                    </a:cubicBezTo>
                    <a:lnTo>
                      <a:pt x="8811" y="849"/>
                    </a:lnTo>
                    <a:cubicBezTo>
                      <a:pt x="9089" y="687"/>
                      <a:pt x="9401" y="606"/>
                      <a:pt x="9713" y="606"/>
                    </a:cubicBezTo>
                    <a:close/>
                    <a:moveTo>
                      <a:pt x="9712" y="4495"/>
                    </a:moveTo>
                    <a:cubicBezTo>
                      <a:pt x="13134" y="4495"/>
                      <a:pt x="14923" y="5353"/>
                      <a:pt x="14923" y="5814"/>
                    </a:cubicBezTo>
                    <a:lnTo>
                      <a:pt x="14923" y="7457"/>
                    </a:lnTo>
                    <a:lnTo>
                      <a:pt x="10802" y="7457"/>
                    </a:lnTo>
                    <a:cubicBezTo>
                      <a:pt x="10920" y="7262"/>
                      <a:pt x="10989" y="7035"/>
                      <a:pt x="10989" y="6791"/>
                    </a:cubicBezTo>
                    <a:cubicBezTo>
                      <a:pt x="10989" y="6086"/>
                      <a:pt x="10415" y="5514"/>
                      <a:pt x="9712" y="5514"/>
                    </a:cubicBezTo>
                    <a:cubicBezTo>
                      <a:pt x="9009" y="5514"/>
                      <a:pt x="8435" y="6087"/>
                      <a:pt x="8435" y="6791"/>
                    </a:cubicBezTo>
                    <a:cubicBezTo>
                      <a:pt x="8435" y="7034"/>
                      <a:pt x="8505" y="7261"/>
                      <a:pt x="8624" y="7457"/>
                    </a:cubicBezTo>
                    <a:lnTo>
                      <a:pt x="6143" y="7457"/>
                    </a:lnTo>
                    <a:cubicBezTo>
                      <a:pt x="5976" y="7457"/>
                      <a:pt x="5840" y="7592"/>
                      <a:pt x="5840" y="7759"/>
                    </a:cubicBezTo>
                    <a:cubicBezTo>
                      <a:pt x="5840" y="7928"/>
                      <a:pt x="5976" y="8064"/>
                      <a:pt x="6143" y="8064"/>
                    </a:cubicBezTo>
                    <a:lnTo>
                      <a:pt x="6286" y="8064"/>
                    </a:lnTo>
                    <a:cubicBezTo>
                      <a:pt x="6010" y="8685"/>
                      <a:pt x="5569" y="9402"/>
                      <a:pt x="5008" y="9402"/>
                    </a:cubicBezTo>
                    <a:cubicBezTo>
                      <a:pt x="4829" y="9402"/>
                      <a:pt x="4656" y="9445"/>
                      <a:pt x="4499" y="9525"/>
                    </a:cubicBezTo>
                    <a:lnTo>
                      <a:pt x="4499" y="8064"/>
                    </a:lnTo>
                    <a:lnTo>
                      <a:pt x="4845" y="8064"/>
                    </a:lnTo>
                    <a:cubicBezTo>
                      <a:pt x="5013" y="8064"/>
                      <a:pt x="5149" y="7928"/>
                      <a:pt x="5149" y="7759"/>
                    </a:cubicBezTo>
                    <a:cubicBezTo>
                      <a:pt x="5149" y="7592"/>
                      <a:pt x="5013" y="7457"/>
                      <a:pt x="4846" y="7457"/>
                    </a:cubicBezTo>
                    <a:lnTo>
                      <a:pt x="4501" y="7457"/>
                    </a:lnTo>
                    <a:lnTo>
                      <a:pt x="4501" y="5814"/>
                    </a:lnTo>
                    <a:cubicBezTo>
                      <a:pt x="4501" y="5353"/>
                      <a:pt x="6290" y="4495"/>
                      <a:pt x="9712" y="4495"/>
                    </a:cubicBezTo>
                    <a:close/>
                    <a:moveTo>
                      <a:pt x="12295" y="8064"/>
                    </a:moveTo>
                    <a:cubicBezTo>
                      <a:pt x="12722" y="8441"/>
                      <a:pt x="13058" y="8898"/>
                      <a:pt x="13284" y="9402"/>
                    </a:cubicBezTo>
                    <a:lnTo>
                      <a:pt x="10362" y="9402"/>
                    </a:lnTo>
                    <a:cubicBezTo>
                      <a:pt x="10195" y="9402"/>
                      <a:pt x="10059" y="9537"/>
                      <a:pt x="10059" y="9706"/>
                    </a:cubicBezTo>
                    <a:lnTo>
                      <a:pt x="10059" y="9726"/>
                    </a:lnTo>
                    <a:lnTo>
                      <a:pt x="9366" y="9726"/>
                    </a:lnTo>
                    <a:lnTo>
                      <a:pt x="9366" y="9706"/>
                    </a:lnTo>
                    <a:cubicBezTo>
                      <a:pt x="9366" y="9537"/>
                      <a:pt x="9231" y="9402"/>
                      <a:pt x="9062" y="9402"/>
                    </a:cubicBezTo>
                    <a:lnTo>
                      <a:pt x="6183" y="9402"/>
                    </a:lnTo>
                    <a:cubicBezTo>
                      <a:pt x="6463" y="9080"/>
                      <a:pt x="6718" y="8635"/>
                      <a:pt x="6947" y="8064"/>
                    </a:cubicBezTo>
                    <a:close/>
                    <a:moveTo>
                      <a:pt x="8761" y="10012"/>
                    </a:moveTo>
                    <a:lnTo>
                      <a:pt x="8761" y="10356"/>
                    </a:lnTo>
                    <a:cubicBezTo>
                      <a:pt x="8761" y="10904"/>
                      <a:pt x="8314" y="11350"/>
                      <a:pt x="7767" y="11350"/>
                    </a:cubicBezTo>
                    <a:cubicBezTo>
                      <a:pt x="7218" y="11350"/>
                      <a:pt x="6771" y="10904"/>
                      <a:pt x="6771" y="10356"/>
                    </a:cubicBezTo>
                    <a:lnTo>
                      <a:pt x="6771" y="10012"/>
                    </a:lnTo>
                    <a:lnTo>
                      <a:pt x="7463" y="10012"/>
                    </a:lnTo>
                    <a:lnTo>
                      <a:pt x="7463" y="10384"/>
                    </a:lnTo>
                    <a:cubicBezTo>
                      <a:pt x="7463" y="10551"/>
                      <a:pt x="7598" y="10687"/>
                      <a:pt x="7767" y="10687"/>
                    </a:cubicBezTo>
                    <a:cubicBezTo>
                      <a:pt x="7934" y="10687"/>
                      <a:pt x="8069" y="10551"/>
                      <a:pt x="8069" y="10384"/>
                    </a:cubicBezTo>
                    <a:lnTo>
                      <a:pt x="8069" y="10012"/>
                    </a:lnTo>
                    <a:close/>
                    <a:moveTo>
                      <a:pt x="12652" y="10012"/>
                    </a:moveTo>
                    <a:lnTo>
                      <a:pt x="12652" y="10356"/>
                    </a:lnTo>
                    <a:cubicBezTo>
                      <a:pt x="12652" y="10904"/>
                      <a:pt x="12205" y="11350"/>
                      <a:pt x="11658" y="11350"/>
                    </a:cubicBezTo>
                    <a:cubicBezTo>
                      <a:pt x="11110" y="11350"/>
                      <a:pt x="10663" y="10904"/>
                      <a:pt x="10663" y="10356"/>
                    </a:cubicBezTo>
                    <a:lnTo>
                      <a:pt x="10663" y="10012"/>
                    </a:lnTo>
                    <a:lnTo>
                      <a:pt x="11354" y="10012"/>
                    </a:lnTo>
                    <a:lnTo>
                      <a:pt x="11354" y="10384"/>
                    </a:lnTo>
                    <a:cubicBezTo>
                      <a:pt x="11354" y="10551"/>
                      <a:pt x="11490" y="10687"/>
                      <a:pt x="11658" y="10687"/>
                    </a:cubicBezTo>
                    <a:cubicBezTo>
                      <a:pt x="11826" y="10687"/>
                      <a:pt x="11961" y="10551"/>
                      <a:pt x="11961" y="10384"/>
                    </a:cubicBezTo>
                    <a:lnTo>
                      <a:pt x="11961" y="10012"/>
                    </a:lnTo>
                    <a:close/>
                    <a:moveTo>
                      <a:pt x="13498" y="10012"/>
                    </a:moveTo>
                    <a:cubicBezTo>
                      <a:pt x="13582" y="10333"/>
                      <a:pt x="13626" y="10666"/>
                      <a:pt x="13626" y="11006"/>
                    </a:cubicBezTo>
                    <a:lnTo>
                      <a:pt x="13626" y="11011"/>
                    </a:lnTo>
                    <a:cubicBezTo>
                      <a:pt x="13624" y="13165"/>
                      <a:pt x="11868" y="14919"/>
                      <a:pt x="9712" y="14919"/>
                    </a:cubicBezTo>
                    <a:cubicBezTo>
                      <a:pt x="8719" y="14919"/>
                      <a:pt x="7772" y="14547"/>
                      <a:pt x="7048" y="13870"/>
                    </a:cubicBezTo>
                    <a:cubicBezTo>
                      <a:pt x="6327" y="13198"/>
                      <a:pt x="5889" y="12287"/>
                      <a:pt x="5813" y="11307"/>
                    </a:cubicBezTo>
                    <a:cubicBezTo>
                      <a:pt x="5800" y="11148"/>
                      <a:pt x="5670" y="11027"/>
                      <a:pt x="5512" y="11027"/>
                    </a:cubicBezTo>
                    <a:lnTo>
                      <a:pt x="5055" y="11027"/>
                    </a:lnTo>
                    <a:cubicBezTo>
                      <a:pt x="4770" y="11027"/>
                      <a:pt x="4529" y="10827"/>
                      <a:pt x="4505" y="10571"/>
                    </a:cubicBezTo>
                    <a:cubicBezTo>
                      <a:pt x="4491" y="10426"/>
                      <a:pt x="4535" y="10286"/>
                      <a:pt x="4633" y="10179"/>
                    </a:cubicBezTo>
                    <a:cubicBezTo>
                      <a:pt x="4729" y="10073"/>
                      <a:pt x="4868" y="10012"/>
                      <a:pt x="5010" y="10012"/>
                    </a:cubicBezTo>
                    <a:lnTo>
                      <a:pt x="6164" y="10012"/>
                    </a:lnTo>
                    <a:lnTo>
                      <a:pt x="6164" y="10356"/>
                    </a:lnTo>
                    <a:cubicBezTo>
                      <a:pt x="6164" y="11240"/>
                      <a:pt x="6884" y="11957"/>
                      <a:pt x="7767" y="11957"/>
                    </a:cubicBezTo>
                    <a:cubicBezTo>
                      <a:pt x="8648" y="11957"/>
                      <a:pt x="9368" y="11240"/>
                      <a:pt x="9368" y="10356"/>
                    </a:cubicBezTo>
                    <a:lnTo>
                      <a:pt x="9368" y="10334"/>
                    </a:lnTo>
                    <a:lnTo>
                      <a:pt x="10057" y="10334"/>
                    </a:lnTo>
                    <a:lnTo>
                      <a:pt x="10057" y="10356"/>
                    </a:lnTo>
                    <a:cubicBezTo>
                      <a:pt x="10057" y="11240"/>
                      <a:pt x="10776" y="11957"/>
                      <a:pt x="11660" y="11957"/>
                    </a:cubicBezTo>
                    <a:cubicBezTo>
                      <a:pt x="12542" y="11957"/>
                      <a:pt x="13261" y="11240"/>
                      <a:pt x="13261" y="10356"/>
                    </a:cubicBezTo>
                    <a:lnTo>
                      <a:pt x="13261" y="10012"/>
                    </a:lnTo>
                    <a:close/>
                    <a:moveTo>
                      <a:pt x="14922" y="8064"/>
                    </a:moveTo>
                    <a:lnTo>
                      <a:pt x="14922" y="11003"/>
                    </a:lnTo>
                    <a:cubicBezTo>
                      <a:pt x="14923" y="11891"/>
                      <a:pt x="15040" y="13096"/>
                      <a:pt x="15600" y="13808"/>
                    </a:cubicBezTo>
                    <a:cubicBezTo>
                      <a:pt x="15704" y="13942"/>
                      <a:pt x="15687" y="14142"/>
                      <a:pt x="15557" y="14263"/>
                    </a:cubicBezTo>
                    <a:cubicBezTo>
                      <a:pt x="15285" y="14518"/>
                      <a:pt x="14984" y="14645"/>
                      <a:pt x="14659" y="14645"/>
                    </a:cubicBezTo>
                    <a:cubicBezTo>
                      <a:pt x="14551" y="14645"/>
                      <a:pt x="14440" y="14631"/>
                      <a:pt x="14326" y="14603"/>
                    </a:cubicBezTo>
                    <a:cubicBezTo>
                      <a:pt x="14302" y="14597"/>
                      <a:pt x="14276" y="14594"/>
                      <a:pt x="14252" y="14594"/>
                    </a:cubicBezTo>
                    <a:cubicBezTo>
                      <a:pt x="14188" y="14594"/>
                      <a:pt x="14125" y="14614"/>
                      <a:pt x="14073" y="14653"/>
                    </a:cubicBezTo>
                    <a:cubicBezTo>
                      <a:pt x="14001" y="14706"/>
                      <a:pt x="13955" y="14792"/>
                      <a:pt x="13951" y="14882"/>
                    </a:cubicBezTo>
                    <a:cubicBezTo>
                      <a:pt x="13948" y="14922"/>
                      <a:pt x="13891" y="15838"/>
                      <a:pt x="12904" y="16045"/>
                    </a:cubicBezTo>
                    <a:cubicBezTo>
                      <a:pt x="12838" y="15988"/>
                      <a:pt x="12761" y="15946"/>
                      <a:pt x="12677" y="15918"/>
                    </a:cubicBezTo>
                    <a:cubicBezTo>
                      <a:pt x="12617" y="15900"/>
                      <a:pt x="12554" y="15890"/>
                      <a:pt x="12492" y="15890"/>
                    </a:cubicBezTo>
                    <a:cubicBezTo>
                      <a:pt x="12386" y="15890"/>
                      <a:pt x="12281" y="15917"/>
                      <a:pt x="12187" y="15970"/>
                    </a:cubicBezTo>
                    <a:lnTo>
                      <a:pt x="11960" y="16094"/>
                    </a:lnTo>
                    <a:lnTo>
                      <a:pt x="11960" y="14923"/>
                    </a:lnTo>
                    <a:cubicBezTo>
                      <a:pt x="13317" y="14142"/>
                      <a:pt x="14231" y="12678"/>
                      <a:pt x="14231" y="11003"/>
                    </a:cubicBezTo>
                    <a:lnTo>
                      <a:pt x="14231" y="10994"/>
                    </a:lnTo>
                    <a:cubicBezTo>
                      <a:pt x="14229" y="9907"/>
                      <a:pt x="13839" y="8873"/>
                      <a:pt x="13144" y="8064"/>
                    </a:cubicBezTo>
                    <a:close/>
                    <a:moveTo>
                      <a:pt x="4489" y="11491"/>
                    </a:moveTo>
                    <a:cubicBezTo>
                      <a:pt x="4658" y="11582"/>
                      <a:pt x="4850" y="11634"/>
                      <a:pt x="5055" y="11634"/>
                    </a:cubicBezTo>
                    <a:lnTo>
                      <a:pt x="5240" y="11634"/>
                    </a:lnTo>
                    <a:cubicBezTo>
                      <a:pt x="5383" y="12661"/>
                      <a:pt x="5872" y="13603"/>
                      <a:pt x="6636" y="14315"/>
                    </a:cubicBezTo>
                    <a:cubicBezTo>
                      <a:pt x="6890" y="14550"/>
                      <a:pt x="7168" y="14756"/>
                      <a:pt x="7464" y="14926"/>
                    </a:cubicBezTo>
                    <a:lnTo>
                      <a:pt x="7464" y="16097"/>
                    </a:lnTo>
                    <a:lnTo>
                      <a:pt x="7237" y="15971"/>
                    </a:lnTo>
                    <a:cubicBezTo>
                      <a:pt x="7144" y="15920"/>
                      <a:pt x="7037" y="15893"/>
                      <a:pt x="6930" y="15893"/>
                    </a:cubicBezTo>
                    <a:cubicBezTo>
                      <a:pt x="6868" y="15893"/>
                      <a:pt x="6806" y="15902"/>
                      <a:pt x="6747" y="15920"/>
                    </a:cubicBezTo>
                    <a:cubicBezTo>
                      <a:pt x="6663" y="15947"/>
                      <a:pt x="6586" y="15990"/>
                      <a:pt x="6520" y="16047"/>
                    </a:cubicBezTo>
                    <a:cubicBezTo>
                      <a:pt x="6127" y="15964"/>
                      <a:pt x="5836" y="15763"/>
                      <a:pt x="5654" y="15446"/>
                    </a:cubicBezTo>
                    <a:cubicBezTo>
                      <a:pt x="5492" y="15161"/>
                      <a:pt x="5475" y="14884"/>
                      <a:pt x="5475" y="14883"/>
                    </a:cubicBezTo>
                    <a:cubicBezTo>
                      <a:pt x="5470" y="14792"/>
                      <a:pt x="5425" y="14707"/>
                      <a:pt x="5353" y="14654"/>
                    </a:cubicBezTo>
                    <a:cubicBezTo>
                      <a:pt x="5300" y="14616"/>
                      <a:pt x="5237" y="14594"/>
                      <a:pt x="5173" y="14594"/>
                    </a:cubicBezTo>
                    <a:cubicBezTo>
                      <a:pt x="5148" y="14594"/>
                      <a:pt x="5123" y="14598"/>
                      <a:pt x="5097" y="14604"/>
                    </a:cubicBezTo>
                    <a:cubicBezTo>
                      <a:pt x="4983" y="14633"/>
                      <a:pt x="4872" y="14647"/>
                      <a:pt x="4763" y="14647"/>
                    </a:cubicBezTo>
                    <a:cubicBezTo>
                      <a:pt x="4438" y="14647"/>
                      <a:pt x="4139" y="14519"/>
                      <a:pt x="3868" y="14265"/>
                    </a:cubicBezTo>
                    <a:cubicBezTo>
                      <a:pt x="3736" y="14143"/>
                      <a:pt x="3719" y="13943"/>
                      <a:pt x="3825" y="13809"/>
                    </a:cubicBezTo>
                    <a:cubicBezTo>
                      <a:pt x="4286" y="13221"/>
                      <a:pt x="4448" y="12294"/>
                      <a:pt x="4489" y="11491"/>
                    </a:cubicBezTo>
                    <a:close/>
                    <a:moveTo>
                      <a:pt x="17821" y="15204"/>
                    </a:moveTo>
                    <a:cubicBezTo>
                      <a:pt x="18009" y="15204"/>
                      <a:pt x="18165" y="15360"/>
                      <a:pt x="18165" y="15550"/>
                    </a:cubicBezTo>
                    <a:lnTo>
                      <a:pt x="18165" y="17192"/>
                    </a:lnTo>
                    <a:lnTo>
                      <a:pt x="17475" y="17192"/>
                    </a:lnTo>
                    <a:lnTo>
                      <a:pt x="17475" y="15550"/>
                    </a:lnTo>
                    <a:cubicBezTo>
                      <a:pt x="17475" y="15360"/>
                      <a:pt x="17631" y="15204"/>
                      <a:pt x="17821" y="15204"/>
                    </a:cubicBezTo>
                    <a:close/>
                    <a:moveTo>
                      <a:pt x="11354" y="15214"/>
                    </a:moveTo>
                    <a:lnTo>
                      <a:pt x="11354" y="16433"/>
                    </a:lnTo>
                    <a:lnTo>
                      <a:pt x="9712" y="17344"/>
                    </a:lnTo>
                    <a:lnTo>
                      <a:pt x="9205" y="17062"/>
                    </a:lnTo>
                    <a:cubicBezTo>
                      <a:pt x="9158" y="17036"/>
                      <a:pt x="9108" y="17023"/>
                      <a:pt x="9058" y="17023"/>
                    </a:cubicBezTo>
                    <a:cubicBezTo>
                      <a:pt x="8952" y="17023"/>
                      <a:pt x="8848" y="17081"/>
                      <a:pt x="8792" y="17181"/>
                    </a:cubicBezTo>
                    <a:cubicBezTo>
                      <a:pt x="8712" y="17328"/>
                      <a:pt x="8764" y="17514"/>
                      <a:pt x="8911" y="17595"/>
                    </a:cubicBezTo>
                    <a:lnTo>
                      <a:pt x="9182" y="17746"/>
                    </a:lnTo>
                    <a:lnTo>
                      <a:pt x="7540" y="19153"/>
                    </a:lnTo>
                    <a:cubicBezTo>
                      <a:pt x="7538" y="19154"/>
                      <a:pt x="7534" y="19159"/>
                      <a:pt x="7525" y="19159"/>
                    </a:cubicBezTo>
                    <a:cubicBezTo>
                      <a:pt x="7524" y="19159"/>
                      <a:pt x="7522" y="19159"/>
                      <a:pt x="7521" y="19159"/>
                    </a:cubicBezTo>
                    <a:cubicBezTo>
                      <a:pt x="7513" y="19156"/>
                      <a:pt x="7507" y="19152"/>
                      <a:pt x="7507" y="19147"/>
                    </a:cubicBezTo>
                    <a:lnTo>
                      <a:pt x="6486" y="17359"/>
                    </a:lnTo>
                    <a:lnTo>
                      <a:pt x="6911" y="16510"/>
                    </a:lnTo>
                    <a:cubicBezTo>
                      <a:pt x="6913" y="16507"/>
                      <a:pt x="6914" y="16500"/>
                      <a:pt x="6924" y="16498"/>
                    </a:cubicBezTo>
                    <a:cubicBezTo>
                      <a:pt x="6927" y="16498"/>
                      <a:pt x="6929" y="16498"/>
                      <a:pt x="6931" y="16498"/>
                    </a:cubicBezTo>
                    <a:cubicBezTo>
                      <a:pt x="6936" y="16498"/>
                      <a:pt x="6939" y="16499"/>
                      <a:pt x="6940" y="16500"/>
                    </a:cubicBezTo>
                    <a:lnTo>
                      <a:pt x="7821" y="16989"/>
                    </a:lnTo>
                    <a:cubicBezTo>
                      <a:pt x="7868" y="17015"/>
                      <a:pt x="7919" y="17028"/>
                      <a:pt x="7969" y="17028"/>
                    </a:cubicBezTo>
                    <a:cubicBezTo>
                      <a:pt x="8076" y="17028"/>
                      <a:pt x="8179" y="16971"/>
                      <a:pt x="8234" y="16871"/>
                    </a:cubicBezTo>
                    <a:cubicBezTo>
                      <a:pt x="8314" y="16725"/>
                      <a:pt x="8262" y="16540"/>
                      <a:pt x="8115" y="16458"/>
                    </a:cubicBezTo>
                    <a:lnTo>
                      <a:pt x="8068" y="16433"/>
                    </a:lnTo>
                    <a:lnTo>
                      <a:pt x="8068" y="15214"/>
                    </a:lnTo>
                    <a:cubicBezTo>
                      <a:pt x="8585" y="15416"/>
                      <a:pt x="9142" y="15523"/>
                      <a:pt x="9712" y="15523"/>
                    </a:cubicBezTo>
                    <a:cubicBezTo>
                      <a:pt x="10290" y="15523"/>
                      <a:pt x="10846" y="15414"/>
                      <a:pt x="11354" y="15214"/>
                    </a:cubicBezTo>
                    <a:close/>
                    <a:moveTo>
                      <a:pt x="12490" y="16498"/>
                    </a:moveTo>
                    <a:cubicBezTo>
                      <a:pt x="12492" y="16498"/>
                      <a:pt x="12494" y="16498"/>
                      <a:pt x="12497" y="16498"/>
                    </a:cubicBezTo>
                    <a:cubicBezTo>
                      <a:pt x="12505" y="16500"/>
                      <a:pt x="12510" y="16507"/>
                      <a:pt x="12510" y="16510"/>
                    </a:cubicBezTo>
                    <a:lnTo>
                      <a:pt x="12934" y="17359"/>
                    </a:lnTo>
                    <a:lnTo>
                      <a:pt x="11913" y="19147"/>
                    </a:lnTo>
                    <a:cubicBezTo>
                      <a:pt x="11911" y="19149"/>
                      <a:pt x="11908" y="19156"/>
                      <a:pt x="11898" y="19159"/>
                    </a:cubicBezTo>
                    <a:cubicBezTo>
                      <a:pt x="11897" y="19159"/>
                      <a:pt x="11897" y="19159"/>
                      <a:pt x="11896" y="19159"/>
                    </a:cubicBezTo>
                    <a:cubicBezTo>
                      <a:pt x="11888" y="19159"/>
                      <a:pt x="11883" y="19154"/>
                      <a:pt x="11881" y="19153"/>
                    </a:cubicBezTo>
                    <a:lnTo>
                      <a:pt x="10239" y="17746"/>
                    </a:lnTo>
                    <a:lnTo>
                      <a:pt x="12481" y="16500"/>
                    </a:lnTo>
                    <a:cubicBezTo>
                      <a:pt x="12482" y="16499"/>
                      <a:pt x="12485" y="16498"/>
                      <a:pt x="12490" y="16498"/>
                    </a:cubicBezTo>
                    <a:close/>
                    <a:moveTo>
                      <a:pt x="9712" y="1"/>
                    </a:moveTo>
                    <a:cubicBezTo>
                      <a:pt x="9294" y="1"/>
                      <a:pt x="8877" y="109"/>
                      <a:pt x="8505" y="324"/>
                    </a:cubicBezTo>
                    <a:lnTo>
                      <a:pt x="477" y="4986"/>
                    </a:lnTo>
                    <a:cubicBezTo>
                      <a:pt x="179" y="5159"/>
                      <a:pt x="0" y="5467"/>
                      <a:pt x="0" y="5814"/>
                    </a:cubicBezTo>
                    <a:cubicBezTo>
                      <a:pt x="0" y="6160"/>
                      <a:pt x="179" y="6470"/>
                      <a:pt x="477" y="6643"/>
                    </a:cubicBezTo>
                    <a:lnTo>
                      <a:pt x="3894" y="8626"/>
                    </a:lnTo>
                    <a:lnTo>
                      <a:pt x="3894" y="11004"/>
                    </a:lnTo>
                    <a:cubicBezTo>
                      <a:pt x="3894" y="11650"/>
                      <a:pt x="3822" y="12826"/>
                      <a:pt x="3347" y="13432"/>
                    </a:cubicBezTo>
                    <a:cubicBezTo>
                      <a:pt x="3048" y="13812"/>
                      <a:pt x="3094" y="14370"/>
                      <a:pt x="3451" y="14706"/>
                    </a:cubicBezTo>
                    <a:cubicBezTo>
                      <a:pt x="3835" y="15066"/>
                      <a:pt x="4281" y="15251"/>
                      <a:pt x="4757" y="15251"/>
                    </a:cubicBezTo>
                    <a:cubicBezTo>
                      <a:pt x="4811" y="15251"/>
                      <a:pt x="4866" y="15249"/>
                      <a:pt x="4920" y="15244"/>
                    </a:cubicBezTo>
                    <a:cubicBezTo>
                      <a:pt x="5046" y="15728"/>
                      <a:pt x="5406" y="16344"/>
                      <a:pt x="6196" y="16587"/>
                    </a:cubicBezTo>
                    <a:lnTo>
                      <a:pt x="5899" y="17178"/>
                    </a:lnTo>
                    <a:lnTo>
                      <a:pt x="3449" y="18042"/>
                    </a:lnTo>
                    <a:cubicBezTo>
                      <a:pt x="2551" y="18361"/>
                      <a:pt x="1948" y="19212"/>
                      <a:pt x="1948" y="20164"/>
                    </a:cubicBezTo>
                    <a:lnTo>
                      <a:pt x="1948" y="20413"/>
                    </a:lnTo>
                    <a:cubicBezTo>
                      <a:pt x="1948" y="20581"/>
                      <a:pt x="2084" y="20717"/>
                      <a:pt x="2251" y="20717"/>
                    </a:cubicBezTo>
                    <a:cubicBezTo>
                      <a:pt x="2420" y="20717"/>
                      <a:pt x="2555" y="20581"/>
                      <a:pt x="2555" y="20413"/>
                    </a:cubicBezTo>
                    <a:lnTo>
                      <a:pt x="2555" y="20164"/>
                    </a:lnTo>
                    <a:cubicBezTo>
                      <a:pt x="2555" y="19469"/>
                      <a:pt x="2995" y="18848"/>
                      <a:pt x="3651" y="18615"/>
                    </a:cubicBezTo>
                    <a:lnTo>
                      <a:pt x="5877" y="17829"/>
                    </a:lnTo>
                    <a:lnTo>
                      <a:pt x="6169" y="20447"/>
                    </a:lnTo>
                    <a:cubicBezTo>
                      <a:pt x="6184" y="20603"/>
                      <a:pt x="6316" y="20717"/>
                      <a:pt x="6470" y="20717"/>
                    </a:cubicBezTo>
                    <a:cubicBezTo>
                      <a:pt x="6480" y="20717"/>
                      <a:pt x="6493" y="20717"/>
                      <a:pt x="6504" y="20714"/>
                    </a:cubicBezTo>
                    <a:cubicBezTo>
                      <a:pt x="6670" y="20697"/>
                      <a:pt x="6791" y="20547"/>
                      <a:pt x="6771" y="20378"/>
                    </a:cubicBezTo>
                    <a:lnTo>
                      <a:pt x="6591" y="18758"/>
                    </a:lnTo>
                    <a:lnTo>
                      <a:pt x="6984" y="19446"/>
                    </a:lnTo>
                    <a:cubicBezTo>
                      <a:pt x="7077" y="19607"/>
                      <a:pt x="7237" y="19720"/>
                      <a:pt x="7421" y="19753"/>
                    </a:cubicBezTo>
                    <a:cubicBezTo>
                      <a:pt x="7457" y="19757"/>
                      <a:pt x="7493" y="19762"/>
                      <a:pt x="7530" y="19762"/>
                    </a:cubicBezTo>
                    <a:cubicBezTo>
                      <a:pt x="7678" y="19762"/>
                      <a:pt x="7822" y="19707"/>
                      <a:pt x="7940" y="19610"/>
                    </a:cubicBezTo>
                    <a:lnTo>
                      <a:pt x="9411" y="18348"/>
                    </a:lnTo>
                    <a:lnTo>
                      <a:pt x="9411" y="20410"/>
                    </a:lnTo>
                    <a:cubicBezTo>
                      <a:pt x="9411" y="20577"/>
                      <a:pt x="9546" y="20713"/>
                      <a:pt x="9713" y="20713"/>
                    </a:cubicBezTo>
                    <a:cubicBezTo>
                      <a:pt x="9882" y="20713"/>
                      <a:pt x="10017" y="20577"/>
                      <a:pt x="10017" y="20410"/>
                    </a:cubicBezTo>
                    <a:lnTo>
                      <a:pt x="10017" y="18348"/>
                    </a:lnTo>
                    <a:lnTo>
                      <a:pt x="11490" y="19610"/>
                    </a:lnTo>
                    <a:cubicBezTo>
                      <a:pt x="11604" y="19707"/>
                      <a:pt x="11748" y="19762"/>
                      <a:pt x="11898" y="19762"/>
                    </a:cubicBezTo>
                    <a:cubicBezTo>
                      <a:pt x="11934" y="19762"/>
                      <a:pt x="11970" y="19757"/>
                      <a:pt x="12005" y="19753"/>
                    </a:cubicBezTo>
                    <a:cubicBezTo>
                      <a:pt x="12191" y="19720"/>
                      <a:pt x="12350" y="19607"/>
                      <a:pt x="12443" y="19446"/>
                    </a:cubicBezTo>
                    <a:lnTo>
                      <a:pt x="12835" y="18758"/>
                    </a:lnTo>
                    <a:lnTo>
                      <a:pt x="12655" y="20378"/>
                    </a:lnTo>
                    <a:cubicBezTo>
                      <a:pt x="12638" y="20547"/>
                      <a:pt x="12757" y="20697"/>
                      <a:pt x="12924" y="20714"/>
                    </a:cubicBezTo>
                    <a:cubicBezTo>
                      <a:pt x="12934" y="20717"/>
                      <a:pt x="12947" y="20717"/>
                      <a:pt x="12957" y="20717"/>
                    </a:cubicBezTo>
                    <a:cubicBezTo>
                      <a:pt x="13111" y="20717"/>
                      <a:pt x="13241" y="20603"/>
                      <a:pt x="13259" y="20447"/>
                    </a:cubicBezTo>
                    <a:lnTo>
                      <a:pt x="13548" y="17829"/>
                    </a:lnTo>
                    <a:lnTo>
                      <a:pt x="15774" y="18615"/>
                    </a:lnTo>
                    <a:cubicBezTo>
                      <a:pt x="16430" y="18846"/>
                      <a:pt x="16870" y="19469"/>
                      <a:pt x="16870" y="20164"/>
                    </a:cubicBezTo>
                    <a:lnTo>
                      <a:pt x="16870" y="20413"/>
                    </a:lnTo>
                    <a:cubicBezTo>
                      <a:pt x="16870" y="20581"/>
                      <a:pt x="17005" y="20717"/>
                      <a:pt x="17174" y="20717"/>
                    </a:cubicBezTo>
                    <a:cubicBezTo>
                      <a:pt x="17341" y="20717"/>
                      <a:pt x="17477" y="20581"/>
                      <a:pt x="17477" y="20413"/>
                    </a:cubicBezTo>
                    <a:lnTo>
                      <a:pt x="17477" y="20164"/>
                    </a:lnTo>
                    <a:cubicBezTo>
                      <a:pt x="17477" y="19213"/>
                      <a:pt x="16874" y="18361"/>
                      <a:pt x="15976" y="18042"/>
                    </a:cubicBezTo>
                    <a:lnTo>
                      <a:pt x="13526" y="17178"/>
                    </a:lnTo>
                    <a:lnTo>
                      <a:pt x="13231" y="16587"/>
                    </a:lnTo>
                    <a:cubicBezTo>
                      <a:pt x="14018" y="16344"/>
                      <a:pt x="14378" y="15728"/>
                      <a:pt x="14503" y="15244"/>
                    </a:cubicBezTo>
                    <a:cubicBezTo>
                      <a:pt x="14558" y="15249"/>
                      <a:pt x="14613" y="15251"/>
                      <a:pt x="14667" y="15251"/>
                    </a:cubicBezTo>
                    <a:cubicBezTo>
                      <a:pt x="15142" y="15251"/>
                      <a:pt x="15586" y="15066"/>
                      <a:pt x="15973" y="14706"/>
                    </a:cubicBezTo>
                    <a:cubicBezTo>
                      <a:pt x="16330" y="14370"/>
                      <a:pt x="16376" y="13812"/>
                      <a:pt x="16077" y="13432"/>
                    </a:cubicBezTo>
                    <a:cubicBezTo>
                      <a:pt x="15602" y="12826"/>
                      <a:pt x="15530" y="11650"/>
                      <a:pt x="15530" y="11004"/>
                    </a:cubicBezTo>
                    <a:lnTo>
                      <a:pt x="15530" y="8626"/>
                    </a:lnTo>
                    <a:lnTo>
                      <a:pt x="17518" y="7471"/>
                    </a:lnTo>
                    <a:lnTo>
                      <a:pt x="17518" y="14647"/>
                    </a:lnTo>
                    <a:cubicBezTo>
                      <a:pt x="17141" y="14774"/>
                      <a:pt x="16868" y="15131"/>
                      <a:pt x="16868" y="15550"/>
                    </a:cubicBezTo>
                    <a:lnTo>
                      <a:pt x="16868" y="17496"/>
                    </a:lnTo>
                    <a:cubicBezTo>
                      <a:pt x="16868" y="17664"/>
                      <a:pt x="17004" y="17799"/>
                      <a:pt x="17173" y="17799"/>
                    </a:cubicBezTo>
                    <a:lnTo>
                      <a:pt x="18469" y="17799"/>
                    </a:lnTo>
                    <a:cubicBezTo>
                      <a:pt x="18638" y="17799"/>
                      <a:pt x="18774" y="17664"/>
                      <a:pt x="18774" y="17496"/>
                    </a:cubicBezTo>
                    <a:lnTo>
                      <a:pt x="18774" y="15550"/>
                    </a:lnTo>
                    <a:cubicBezTo>
                      <a:pt x="18774" y="15131"/>
                      <a:pt x="18502" y="14774"/>
                      <a:pt x="18124" y="14647"/>
                    </a:cubicBezTo>
                    <a:lnTo>
                      <a:pt x="18124" y="7120"/>
                    </a:lnTo>
                    <a:lnTo>
                      <a:pt x="18945" y="6643"/>
                    </a:lnTo>
                    <a:cubicBezTo>
                      <a:pt x="19243" y="6470"/>
                      <a:pt x="19422" y="6160"/>
                      <a:pt x="19422" y="5814"/>
                    </a:cubicBezTo>
                    <a:cubicBezTo>
                      <a:pt x="19423" y="5470"/>
                      <a:pt x="19245" y="5159"/>
                      <a:pt x="18946" y="4986"/>
                    </a:cubicBezTo>
                    <a:lnTo>
                      <a:pt x="10919" y="324"/>
                    </a:lnTo>
                    <a:cubicBezTo>
                      <a:pt x="10547" y="109"/>
                      <a:pt x="10129" y="1"/>
                      <a:pt x="97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6" name="Google Shape;1806;p34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1807" name="Google Shape;1807;p34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4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3" name="Google Shape;1813;p34"/>
          <p:cNvGrpSpPr/>
          <p:nvPr/>
        </p:nvGrpSpPr>
        <p:grpSpPr>
          <a:xfrm>
            <a:off x="8428489" y="0"/>
            <a:ext cx="858600" cy="5143469"/>
            <a:chOff x="8428489" y="0"/>
            <a:chExt cx="858600" cy="5143469"/>
          </a:xfrm>
        </p:grpSpPr>
        <p:sp>
          <p:nvSpPr>
            <p:cNvPr id="1814" name="Google Shape;1814;p34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4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4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4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4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4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0" name="Google Shape;1820;p34"/>
            <p:cNvGrpSpPr/>
            <p:nvPr/>
          </p:nvGrpSpPr>
          <p:grpSpPr>
            <a:xfrm>
              <a:off x="8589182" y="171350"/>
              <a:ext cx="537084" cy="685856"/>
              <a:chOff x="1544975" y="-1760675"/>
              <a:chExt cx="404400" cy="518175"/>
            </a:xfrm>
          </p:grpSpPr>
          <p:sp>
            <p:nvSpPr>
              <p:cNvPr id="1821" name="Google Shape;1821;p34"/>
              <p:cNvSpPr/>
              <p:nvPr/>
            </p:nvSpPr>
            <p:spPr>
              <a:xfrm>
                <a:off x="1690850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6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1788225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4"/>
              <p:cNvSpPr/>
              <p:nvPr/>
            </p:nvSpPr>
            <p:spPr>
              <a:xfrm>
                <a:off x="1723300" y="-14848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1"/>
                    </a:moveTo>
                    <a:cubicBezTo>
                      <a:pt x="137" y="1"/>
                      <a:pt x="1" y="136"/>
                      <a:pt x="1" y="304"/>
                    </a:cubicBezTo>
                    <a:cubicBezTo>
                      <a:pt x="1" y="472"/>
                      <a:pt x="137" y="608"/>
                      <a:pt x="305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4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4"/>
              <p:cNvSpPr/>
              <p:nvPr/>
            </p:nvSpPr>
            <p:spPr>
              <a:xfrm>
                <a:off x="1544975" y="-1760675"/>
                <a:ext cx="404400" cy="518175"/>
              </a:xfrm>
              <a:custGeom>
                <a:avLst/>
                <a:gdLst/>
                <a:ahLst/>
                <a:cxnLst/>
                <a:rect l="l" t="t" r="r" b="b"/>
                <a:pathLst>
                  <a:path w="16176" h="20727" extrusionOk="0">
                    <a:moveTo>
                      <a:pt x="8086" y="1909"/>
                    </a:moveTo>
                    <a:cubicBezTo>
                      <a:pt x="8635" y="1909"/>
                      <a:pt x="9082" y="2356"/>
                      <a:pt x="9082" y="2903"/>
                    </a:cubicBezTo>
                    <a:cubicBezTo>
                      <a:pt x="9082" y="3451"/>
                      <a:pt x="8635" y="3897"/>
                      <a:pt x="8086" y="3897"/>
                    </a:cubicBezTo>
                    <a:cubicBezTo>
                      <a:pt x="8086" y="3897"/>
                      <a:pt x="8085" y="3897"/>
                      <a:pt x="8084" y="3897"/>
                    </a:cubicBezTo>
                    <a:cubicBezTo>
                      <a:pt x="7538" y="3897"/>
                      <a:pt x="7092" y="3450"/>
                      <a:pt x="7092" y="2903"/>
                    </a:cubicBezTo>
                    <a:cubicBezTo>
                      <a:pt x="7092" y="2356"/>
                      <a:pt x="7539" y="1909"/>
                      <a:pt x="8086" y="1909"/>
                    </a:cubicBezTo>
                    <a:close/>
                    <a:moveTo>
                      <a:pt x="8088" y="609"/>
                    </a:moveTo>
                    <a:cubicBezTo>
                      <a:pt x="9435" y="609"/>
                      <a:pt x="10730" y="916"/>
                      <a:pt x="11830" y="1500"/>
                    </a:cubicBezTo>
                    <a:cubicBezTo>
                      <a:pt x="12891" y="2063"/>
                      <a:pt x="13698" y="2839"/>
                      <a:pt x="14165" y="3746"/>
                    </a:cubicBezTo>
                    <a:cubicBezTo>
                      <a:pt x="14323" y="4055"/>
                      <a:pt x="14309" y="4420"/>
                      <a:pt x="14126" y="4715"/>
                    </a:cubicBezTo>
                    <a:cubicBezTo>
                      <a:pt x="13945" y="5014"/>
                      <a:pt x="13626" y="5194"/>
                      <a:pt x="13276" y="5194"/>
                    </a:cubicBezTo>
                    <a:lnTo>
                      <a:pt x="13258" y="5194"/>
                    </a:lnTo>
                    <a:lnTo>
                      <a:pt x="13258" y="4851"/>
                    </a:lnTo>
                    <a:cubicBezTo>
                      <a:pt x="13258" y="4327"/>
                      <a:pt x="12831" y="3898"/>
                      <a:pt x="12304" y="3898"/>
                    </a:cubicBezTo>
                    <a:lnTo>
                      <a:pt x="9340" y="3898"/>
                    </a:lnTo>
                    <a:cubicBezTo>
                      <a:pt x="9556" y="3624"/>
                      <a:pt x="9687" y="3280"/>
                      <a:pt x="9687" y="2903"/>
                    </a:cubicBezTo>
                    <a:cubicBezTo>
                      <a:pt x="9687" y="2022"/>
                      <a:pt x="8969" y="1302"/>
                      <a:pt x="8085" y="1302"/>
                    </a:cubicBezTo>
                    <a:cubicBezTo>
                      <a:pt x="7204" y="1302"/>
                      <a:pt x="6484" y="2020"/>
                      <a:pt x="6484" y="2903"/>
                    </a:cubicBezTo>
                    <a:cubicBezTo>
                      <a:pt x="6484" y="3279"/>
                      <a:pt x="6614" y="3624"/>
                      <a:pt x="6833" y="3898"/>
                    </a:cubicBezTo>
                    <a:lnTo>
                      <a:pt x="3869" y="3898"/>
                    </a:lnTo>
                    <a:cubicBezTo>
                      <a:pt x="3344" y="3898"/>
                      <a:pt x="2915" y="4327"/>
                      <a:pt x="2915" y="4851"/>
                    </a:cubicBezTo>
                    <a:lnTo>
                      <a:pt x="2915" y="5197"/>
                    </a:lnTo>
                    <a:lnTo>
                      <a:pt x="2898" y="5197"/>
                    </a:lnTo>
                    <a:lnTo>
                      <a:pt x="2898" y="5195"/>
                    </a:lnTo>
                    <a:cubicBezTo>
                      <a:pt x="2548" y="5195"/>
                      <a:pt x="2230" y="5017"/>
                      <a:pt x="2047" y="4717"/>
                    </a:cubicBezTo>
                    <a:cubicBezTo>
                      <a:pt x="1864" y="4420"/>
                      <a:pt x="1851" y="4057"/>
                      <a:pt x="2011" y="3746"/>
                    </a:cubicBezTo>
                    <a:cubicBezTo>
                      <a:pt x="2475" y="2839"/>
                      <a:pt x="3284" y="2065"/>
                      <a:pt x="4346" y="1500"/>
                    </a:cubicBezTo>
                    <a:cubicBezTo>
                      <a:pt x="5446" y="918"/>
                      <a:pt x="6740" y="609"/>
                      <a:pt x="8088" y="609"/>
                    </a:cubicBezTo>
                    <a:close/>
                    <a:moveTo>
                      <a:pt x="12304" y="4505"/>
                    </a:moveTo>
                    <a:cubicBezTo>
                      <a:pt x="12495" y="4505"/>
                      <a:pt x="12651" y="4660"/>
                      <a:pt x="12651" y="4851"/>
                    </a:cubicBezTo>
                    <a:lnTo>
                      <a:pt x="12651" y="5845"/>
                    </a:lnTo>
                    <a:lnTo>
                      <a:pt x="11008" y="5845"/>
                    </a:lnTo>
                    <a:cubicBezTo>
                      <a:pt x="10840" y="5845"/>
                      <a:pt x="10704" y="5981"/>
                      <a:pt x="10704" y="6149"/>
                    </a:cubicBezTo>
                    <a:cubicBezTo>
                      <a:pt x="10704" y="6316"/>
                      <a:pt x="10840" y="6452"/>
                      <a:pt x="11008" y="6452"/>
                    </a:cubicBezTo>
                    <a:lnTo>
                      <a:pt x="12488" y="6452"/>
                    </a:lnTo>
                    <a:cubicBezTo>
                      <a:pt x="12258" y="6676"/>
                      <a:pt x="11824" y="6877"/>
                      <a:pt x="11433" y="7007"/>
                    </a:cubicBezTo>
                    <a:cubicBezTo>
                      <a:pt x="10544" y="7304"/>
                      <a:pt x="9356" y="7466"/>
                      <a:pt x="8088" y="7466"/>
                    </a:cubicBezTo>
                    <a:cubicBezTo>
                      <a:pt x="6818" y="7466"/>
                      <a:pt x="5630" y="7303"/>
                      <a:pt x="4742" y="7007"/>
                    </a:cubicBezTo>
                    <a:cubicBezTo>
                      <a:pt x="4353" y="6877"/>
                      <a:pt x="3918" y="6676"/>
                      <a:pt x="3686" y="6452"/>
                    </a:cubicBezTo>
                    <a:lnTo>
                      <a:pt x="9709" y="6452"/>
                    </a:lnTo>
                    <a:cubicBezTo>
                      <a:pt x="9876" y="6452"/>
                      <a:pt x="10012" y="6316"/>
                      <a:pt x="10012" y="6149"/>
                    </a:cubicBezTo>
                    <a:cubicBezTo>
                      <a:pt x="10012" y="5981"/>
                      <a:pt x="9876" y="5845"/>
                      <a:pt x="9709" y="5845"/>
                    </a:cubicBezTo>
                    <a:lnTo>
                      <a:pt x="3525" y="5845"/>
                    </a:lnTo>
                    <a:lnTo>
                      <a:pt x="3525" y="4851"/>
                    </a:lnTo>
                    <a:cubicBezTo>
                      <a:pt x="3525" y="4660"/>
                      <a:pt x="3679" y="4505"/>
                      <a:pt x="3871" y="4505"/>
                    </a:cubicBezTo>
                    <a:close/>
                    <a:moveTo>
                      <a:pt x="12648" y="7099"/>
                    </a:moveTo>
                    <a:lnTo>
                      <a:pt x="12648" y="8114"/>
                    </a:lnTo>
                    <a:lnTo>
                      <a:pt x="12304" y="8114"/>
                    </a:lnTo>
                    <a:cubicBezTo>
                      <a:pt x="12115" y="8114"/>
                      <a:pt x="11960" y="7959"/>
                      <a:pt x="11960" y="7769"/>
                    </a:cubicBezTo>
                    <a:lnTo>
                      <a:pt x="11960" y="7459"/>
                    </a:lnTo>
                    <a:lnTo>
                      <a:pt x="11958" y="7459"/>
                    </a:lnTo>
                    <a:cubicBezTo>
                      <a:pt x="12244" y="7343"/>
                      <a:pt x="12469" y="7222"/>
                      <a:pt x="12648" y="7099"/>
                    </a:cubicBezTo>
                    <a:close/>
                    <a:moveTo>
                      <a:pt x="3523" y="7100"/>
                    </a:moveTo>
                    <a:cubicBezTo>
                      <a:pt x="3702" y="7222"/>
                      <a:pt x="3928" y="7344"/>
                      <a:pt x="4215" y="7459"/>
                    </a:cubicBezTo>
                    <a:lnTo>
                      <a:pt x="4215" y="7770"/>
                    </a:lnTo>
                    <a:cubicBezTo>
                      <a:pt x="4215" y="7961"/>
                      <a:pt x="4060" y="8116"/>
                      <a:pt x="3871" y="8116"/>
                    </a:cubicBezTo>
                    <a:lnTo>
                      <a:pt x="3523" y="8116"/>
                    </a:lnTo>
                    <a:lnTo>
                      <a:pt x="3523" y="7100"/>
                    </a:lnTo>
                    <a:close/>
                    <a:moveTo>
                      <a:pt x="11353" y="7664"/>
                    </a:moveTo>
                    <a:lnTo>
                      <a:pt x="11353" y="7769"/>
                    </a:lnTo>
                    <a:cubicBezTo>
                      <a:pt x="11353" y="8293"/>
                      <a:pt x="11780" y="8721"/>
                      <a:pt x="12304" y="8721"/>
                    </a:cubicBezTo>
                    <a:lnTo>
                      <a:pt x="12791" y="8721"/>
                    </a:lnTo>
                    <a:cubicBezTo>
                      <a:pt x="12934" y="8721"/>
                      <a:pt x="13072" y="8783"/>
                      <a:pt x="13168" y="8890"/>
                    </a:cubicBezTo>
                    <a:cubicBezTo>
                      <a:pt x="13265" y="8997"/>
                      <a:pt x="13311" y="9137"/>
                      <a:pt x="13296" y="9284"/>
                    </a:cubicBezTo>
                    <a:cubicBezTo>
                      <a:pt x="13272" y="9537"/>
                      <a:pt x="13029" y="9737"/>
                      <a:pt x="12745" y="9737"/>
                    </a:cubicBezTo>
                    <a:lnTo>
                      <a:pt x="12608" y="9737"/>
                    </a:lnTo>
                    <a:lnTo>
                      <a:pt x="12608" y="9719"/>
                    </a:lnTo>
                    <a:cubicBezTo>
                      <a:pt x="12608" y="9551"/>
                      <a:pt x="12472" y="9415"/>
                      <a:pt x="12304" y="9415"/>
                    </a:cubicBezTo>
                    <a:cubicBezTo>
                      <a:pt x="12137" y="9415"/>
                      <a:pt x="12001" y="9551"/>
                      <a:pt x="12001" y="9719"/>
                    </a:cubicBezTo>
                    <a:cubicBezTo>
                      <a:pt x="11998" y="11876"/>
                      <a:pt x="10244" y="13628"/>
                      <a:pt x="8088" y="13628"/>
                    </a:cubicBezTo>
                    <a:cubicBezTo>
                      <a:pt x="5928" y="13628"/>
                      <a:pt x="4172" y="11873"/>
                      <a:pt x="4172" y="9715"/>
                    </a:cubicBezTo>
                    <a:cubicBezTo>
                      <a:pt x="4172" y="9548"/>
                      <a:pt x="4036" y="9412"/>
                      <a:pt x="3869" y="9412"/>
                    </a:cubicBezTo>
                    <a:cubicBezTo>
                      <a:pt x="3701" y="9412"/>
                      <a:pt x="3565" y="9548"/>
                      <a:pt x="3565" y="9715"/>
                    </a:cubicBezTo>
                    <a:lnTo>
                      <a:pt x="3565" y="9737"/>
                    </a:lnTo>
                    <a:lnTo>
                      <a:pt x="3384" y="9737"/>
                    </a:lnTo>
                    <a:cubicBezTo>
                      <a:pt x="3241" y="9737"/>
                      <a:pt x="3104" y="9677"/>
                      <a:pt x="3006" y="9570"/>
                    </a:cubicBezTo>
                    <a:cubicBezTo>
                      <a:pt x="2908" y="9462"/>
                      <a:pt x="2864" y="9321"/>
                      <a:pt x="2878" y="9175"/>
                    </a:cubicBezTo>
                    <a:cubicBezTo>
                      <a:pt x="2904" y="8921"/>
                      <a:pt x="3146" y="8721"/>
                      <a:pt x="3429" y="8721"/>
                    </a:cubicBezTo>
                    <a:lnTo>
                      <a:pt x="3871" y="8721"/>
                    </a:lnTo>
                    <a:cubicBezTo>
                      <a:pt x="4396" y="8721"/>
                      <a:pt x="4822" y="8294"/>
                      <a:pt x="4822" y="7769"/>
                    </a:cubicBezTo>
                    <a:lnTo>
                      <a:pt x="4822" y="7664"/>
                    </a:lnTo>
                    <a:cubicBezTo>
                      <a:pt x="5733" y="7927"/>
                      <a:pt x="6878" y="8071"/>
                      <a:pt x="8088" y="8071"/>
                    </a:cubicBezTo>
                    <a:cubicBezTo>
                      <a:pt x="9296" y="8071"/>
                      <a:pt x="10440" y="7929"/>
                      <a:pt x="11353" y="7664"/>
                    </a:cubicBezTo>
                    <a:close/>
                    <a:moveTo>
                      <a:pt x="6116" y="13784"/>
                    </a:moveTo>
                    <a:cubicBezTo>
                      <a:pt x="6713" y="14072"/>
                      <a:pt x="7379" y="14237"/>
                      <a:pt x="8086" y="14237"/>
                    </a:cubicBezTo>
                    <a:cubicBezTo>
                      <a:pt x="8791" y="14237"/>
                      <a:pt x="9456" y="14077"/>
                      <a:pt x="10052" y="13787"/>
                    </a:cubicBezTo>
                    <a:lnTo>
                      <a:pt x="10052" y="14440"/>
                    </a:lnTo>
                    <a:lnTo>
                      <a:pt x="8084" y="15532"/>
                    </a:lnTo>
                    <a:lnTo>
                      <a:pt x="7347" y="15121"/>
                    </a:lnTo>
                    <a:cubicBezTo>
                      <a:pt x="7300" y="15095"/>
                      <a:pt x="7249" y="15083"/>
                      <a:pt x="7199" y="15083"/>
                    </a:cubicBezTo>
                    <a:cubicBezTo>
                      <a:pt x="7093" y="15083"/>
                      <a:pt x="6989" y="15139"/>
                      <a:pt x="6934" y="15239"/>
                    </a:cubicBezTo>
                    <a:cubicBezTo>
                      <a:pt x="6852" y="15385"/>
                      <a:pt x="6905" y="15571"/>
                      <a:pt x="7051" y="15652"/>
                    </a:cubicBezTo>
                    <a:lnTo>
                      <a:pt x="7555" y="15932"/>
                    </a:lnTo>
                    <a:lnTo>
                      <a:pt x="5913" y="17340"/>
                    </a:lnTo>
                    <a:cubicBezTo>
                      <a:pt x="5911" y="17341"/>
                      <a:pt x="5907" y="17346"/>
                      <a:pt x="5899" y="17346"/>
                    </a:cubicBezTo>
                    <a:cubicBezTo>
                      <a:pt x="5898" y="17346"/>
                      <a:pt x="5897" y="17346"/>
                      <a:pt x="5896" y="17346"/>
                    </a:cubicBezTo>
                    <a:cubicBezTo>
                      <a:pt x="5886" y="17344"/>
                      <a:pt x="5883" y="17339"/>
                      <a:pt x="5880" y="17334"/>
                    </a:cubicBezTo>
                    <a:lnTo>
                      <a:pt x="4857" y="15546"/>
                    </a:lnTo>
                    <a:lnTo>
                      <a:pt x="5283" y="14697"/>
                    </a:lnTo>
                    <a:cubicBezTo>
                      <a:pt x="5283" y="14694"/>
                      <a:pt x="5286" y="14688"/>
                      <a:pt x="5294" y="14685"/>
                    </a:cubicBezTo>
                    <a:cubicBezTo>
                      <a:pt x="5296" y="14685"/>
                      <a:pt x="5297" y="14685"/>
                      <a:pt x="5298" y="14685"/>
                    </a:cubicBezTo>
                    <a:cubicBezTo>
                      <a:pt x="5306" y="14685"/>
                      <a:pt x="5309" y="14688"/>
                      <a:pt x="5312" y="14688"/>
                    </a:cubicBezTo>
                    <a:lnTo>
                      <a:pt x="5976" y="15055"/>
                    </a:lnTo>
                    <a:cubicBezTo>
                      <a:pt x="6022" y="15081"/>
                      <a:pt x="6073" y="15094"/>
                      <a:pt x="6123" y="15094"/>
                    </a:cubicBezTo>
                    <a:cubicBezTo>
                      <a:pt x="6229" y="15094"/>
                      <a:pt x="6332" y="15037"/>
                      <a:pt x="6387" y="14938"/>
                    </a:cubicBezTo>
                    <a:cubicBezTo>
                      <a:pt x="6468" y="14791"/>
                      <a:pt x="6415" y="14607"/>
                      <a:pt x="6270" y="14525"/>
                    </a:cubicBezTo>
                    <a:lnTo>
                      <a:pt x="6116" y="14440"/>
                    </a:lnTo>
                    <a:lnTo>
                      <a:pt x="6116" y="13784"/>
                    </a:lnTo>
                    <a:close/>
                    <a:moveTo>
                      <a:pt x="10866" y="14685"/>
                    </a:moveTo>
                    <a:cubicBezTo>
                      <a:pt x="10868" y="14685"/>
                      <a:pt x="10869" y="14685"/>
                      <a:pt x="10870" y="14685"/>
                    </a:cubicBezTo>
                    <a:cubicBezTo>
                      <a:pt x="10880" y="14687"/>
                      <a:pt x="10883" y="14694"/>
                      <a:pt x="10883" y="14697"/>
                    </a:cubicBezTo>
                    <a:lnTo>
                      <a:pt x="11308" y="15546"/>
                    </a:lnTo>
                    <a:lnTo>
                      <a:pt x="10284" y="17334"/>
                    </a:lnTo>
                    <a:cubicBezTo>
                      <a:pt x="10283" y="17339"/>
                      <a:pt x="10280" y="17344"/>
                      <a:pt x="10270" y="17346"/>
                    </a:cubicBezTo>
                    <a:cubicBezTo>
                      <a:pt x="10269" y="17346"/>
                      <a:pt x="10267" y="17346"/>
                      <a:pt x="10266" y="17346"/>
                    </a:cubicBezTo>
                    <a:cubicBezTo>
                      <a:pt x="10260" y="17346"/>
                      <a:pt x="10255" y="17344"/>
                      <a:pt x="10253" y="17340"/>
                    </a:cubicBezTo>
                    <a:lnTo>
                      <a:pt x="8612" y="15933"/>
                    </a:lnTo>
                    <a:lnTo>
                      <a:pt x="10854" y="14688"/>
                    </a:lnTo>
                    <a:cubicBezTo>
                      <a:pt x="10855" y="14688"/>
                      <a:pt x="10860" y="14685"/>
                      <a:pt x="10866" y="14685"/>
                    </a:cubicBezTo>
                    <a:close/>
                    <a:moveTo>
                      <a:pt x="8082" y="16280"/>
                    </a:moveTo>
                    <a:lnTo>
                      <a:pt x="8741" y="16845"/>
                    </a:lnTo>
                    <a:lnTo>
                      <a:pt x="8595" y="17287"/>
                    </a:lnTo>
                    <a:cubicBezTo>
                      <a:pt x="8548" y="17427"/>
                      <a:pt x="8415" y="17523"/>
                      <a:pt x="8265" y="17523"/>
                    </a:cubicBezTo>
                    <a:lnTo>
                      <a:pt x="7904" y="17523"/>
                    </a:lnTo>
                    <a:cubicBezTo>
                      <a:pt x="7754" y="17523"/>
                      <a:pt x="7622" y="17427"/>
                      <a:pt x="7575" y="17287"/>
                    </a:cubicBezTo>
                    <a:lnTo>
                      <a:pt x="7427" y="16840"/>
                    </a:lnTo>
                    <a:lnTo>
                      <a:pt x="8082" y="16280"/>
                    </a:lnTo>
                    <a:close/>
                    <a:moveTo>
                      <a:pt x="8089" y="1"/>
                    </a:moveTo>
                    <a:cubicBezTo>
                      <a:pt x="6641" y="1"/>
                      <a:pt x="5250" y="332"/>
                      <a:pt x="4063" y="961"/>
                    </a:cubicBezTo>
                    <a:cubicBezTo>
                      <a:pt x="2891" y="1582"/>
                      <a:pt x="1997" y="2447"/>
                      <a:pt x="1473" y="3466"/>
                    </a:cubicBezTo>
                    <a:cubicBezTo>
                      <a:pt x="1216" y="3965"/>
                      <a:pt x="1240" y="4550"/>
                      <a:pt x="1533" y="5029"/>
                    </a:cubicBezTo>
                    <a:cubicBezTo>
                      <a:pt x="1827" y="5511"/>
                      <a:pt x="2337" y="5799"/>
                      <a:pt x="2901" y="5799"/>
                    </a:cubicBezTo>
                    <a:lnTo>
                      <a:pt x="2921" y="5799"/>
                    </a:lnTo>
                    <a:lnTo>
                      <a:pt x="2921" y="8227"/>
                    </a:lnTo>
                    <a:cubicBezTo>
                      <a:pt x="2571" y="8393"/>
                      <a:pt x="2318" y="8723"/>
                      <a:pt x="2278" y="9113"/>
                    </a:cubicBezTo>
                    <a:cubicBezTo>
                      <a:pt x="2247" y="9427"/>
                      <a:pt x="2350" y="9741"/>
                      <a:pt x="2561" y="9972"/>
                    </a:cubicBezTo>
                    <a:cubicBezTo>
                      <a:pt x="2771" y="10206"/>
                      <a:pt x="3072" y="10341"/>
                      <a:pt x="3386" y="10341"/>
                    </a:cubicBezTo>
                    <a:lnTo>
                      <a:pt x="3613" y="10341"/>
                    </a:lnTo>
                    <a:cubicBezTo>
                      <a:pt x="3792" y="11615"/>
                      <a:pt x="4503" y="12720"/>
                      <a:pt x="5513" y="13426"/>
                    </a:cubicBezTo>
                    <a:lnTo>
                      <a:pt x="5513" y="14111"/>
                    </a:lnTo>
                    <a:cubicBezTo>
                      <a:pt x="5445" y="14088"/>
                      <a:pt x="5374" y="14076"/>
                      <a:pt x="5303" y="14076"/>
                    </a:cubicBezTo>
                    <a:cubicBezTo>
                      <a:pt x="5242" y="14076"/>
                      <a:pt x="5180" y="14085"/>
                      <a:pt x="5120" y="14104"/>
                    </a:cubicBezTo>
                    <a:cubicBezTo>
                      <a:pt x="4957" y="14154"/>
                      <a:pt x="4820" y="14270"/>
                      <a:pt x="4743" y="14424"/>
                    </a:cubicBezTo>
                    <a:lnTo>
                      <a:pt x="4305" y="15301"/>
                    </a:lnTo>
                    <a:lnTo>
                      <a:pt x="1587" y="16139"/>
                    </a:lnTo>
                    <a:cubicBezTo>
                      <a:pt x="637" y="16432"/>
                      <a:pt x="0" y="17296"/>
                      <a:pt x="0" y="18290"/>
                    </a:cubicBezTo>
                    <a:lnTo>
                      <a:pt x="0" y="20421"/>
                    </a:lnTo>
                    <a:cubicBezTo>
                      <a:pt x="0" y="20589"/>
                      <a:pt x="136" y="20725"/>
                      <a:pt x="304" y="20725"/>
                    </a:cubicBezTo>
                    <a:cubicBezTo>
                      <a:pt x="471" y="20725"/>
                      <a:pt x="607" y="20589"/>
                      <a:pt x="607" y="20421"/>
                    </a:cubicBezTo>
                    <a:lnTo>
                      <a:pt x="607" y="18290"/>
                    </a:lnTo>
                    <a:cubicBezTo>
                      <a:pt x="607" y="17563"/>
                      <a:pt x="1073" y="16933"/>
                      <a:pt x="1765" y="16719"/>
                    </a:cubicBezTo>
                    <a:lnTo>
                      <a:pt x="4375" y="15915"/>
                    </a:lnTo>
                    <a:lnTo>
                      <a:pt x="5356" y="17634"/>
                    </a:lnTo>
                    <a:cubicBezTo>
                      <a:pt x="5449" y="17797"/>
                      <a:pt x="5607" y="17910"/>
                      <a:pt x="5793" y="17941"/>
                    </a:cubicBezTo>
                    <a:cubicBezTo>
                      <a:pt x="5829" y="17949"/>
                      <a:pt x="5864" y="17950"/>
                      <a:pt x="5900" y="17950"/>
                    </a:cubicBezTo>
                    <a:cubicBezTo>
                      <a:pt x="6048" y="17950"/>
                      <a:pt x="6193" y="17899"/>
                      <a:pt x="6307" y="17799"/>
                    </a:cubicBezTo>
                    <a:lnTo>
                      <a:pt x="6931" y="17264"/>
                    </a:lnTo>
                    <a:lnTo>
                      <a:pt x="7002" y="17477"/>
                    </a:lnTo>
                    <a:cubicBezTo>
                      <a:pt x="7055" y="17639"/>
                      <a:pt x="7148" y="17776"/>
                      <a:pt x="7268" y="17884"/>
                    </a:cubicBezTo>
                    <a:lnTo>
                      <a:pt x="6814" y="20366"/>
                    </a:lnTo>
                    <a:cubicBezTo>
                      <a:pt x="6784" y="20531"/>
                      <a:pt x="6892" y="20689"/>
                      <a:pt x="7060" y="20719"/>
                    </a:cubicBezTo>
                    <a:cubicBezTo>
                      <a:pt x="7077" y="20723"/>
                      <a:pt x="7097" y="20725"/>
                      <a:pt x="7114" y="20725"/>
                    </a:cubicBezTo>
                    <a:cubicBezTo>
                      <a:pt x="7257" y="20725"/>
                      <a:pt x="7385" y="20621"/>
                      <a:pt x="7412" y="20475"/>
                    </a:cubicBezTo>
                    <a:lnTo>
                      <a:pt x="7841" y="18126"/>
                    </a:lnTo>
                    <a:cubicBezTo>
                      <a:pt x="7862" y="18127"/>
                      <a:pt x="7884" y="18127"/>
                      <a:pt x="7905" y="18127"/>
                    </a:cubicBezTo>
                    <a:lnTo>
                      <a:pt x="8268" y="18127"/>
                    </a:lnTo>
                    <a:cubicBezTo>
                      <a:pt x="8289" y="18127"/>
                      <a:pt x="8312" y="18126"/>
                      <a:pt x="8333" y="18126"/>
                    </a:cubicBezTo>
                    <a:lnTo>
                      <a:pt x="8761" y="20473"/>
                    </a:lnTo>
                    <a:cubicBezTo>
                      <a:pt x="8788" y="20619"/>
                      <a:pt x="8916" y="20723"/>
                      <a:pt x="9059" y="20723"/>
                    </a:cubicBezTo>
                    <a:cubicBezTo>
                      <a:pt x="9076" y="20723"/>
                      <a:pt x="9096" y="20721"/>
                      <a:pt x="9113" y="20718"/>
                    </a:cubicBezTo>
                    <a:cubicBezTo>
                      <a:pt x="9278" y="20688"/>
                      <a:pt x="9389" y="20528"/>
                      <a:pt x="9359" y="20364"/>
                    </a:cubicBezTo>
                    <a:lnTo>
                      <a:pt x="8906" y="17881"/>
                    </a:lnTo>
                    <a:cubicBezTo>
                      <a:pt x="9025" y="17774"/>
                      <a:pt x="9118" y="17636"/>
                      <a:pt x="9170" y="17477"/>
                    </a:cubicBezTo>
                    <a:lnTo>
                      <a:pt x="9240" y="17270"/>
                    </a:lnTo>
                    <a:lnTo>
                      <a:pt x="9859" y="17800"/>
                    </a:lnTo>
                    <a:cubicBezTo>
                      <a:pt x="9973" y="17899"/>
                      <a:pt x="10117" y="17953"/>
                      <a:pt x="10266" y="17953"/>
                    </a:cubicBezTo>
                    <a:cubicBezTo>
                      <a:pt x="10301" y="17953"/>
                      <a:pt x="10337" y="17949"/>
                      <a:pt x="10374" y="17943"/>
                    </a:cubicBezTo>
                    <a:cubicBezTo>
                      <a:pt x="10560" y="17911"/>
                      <a:pt x="10719" y="17799"/>
                      <a:pt x="10811" y="17636"/>
                    </a:cubicBezTo>
                    <a:lnTo>
                      <a:pt x="11795" y="15915"/>
                    </a:lnTo>
                    <a:lnTo>
                      <a:pt x="14409" y="16720"/>
                    </a:lnTo>
                    <a:cubicBezTo>
                      <a:pt x="15103" y="16935"/>
                      <a:pt x="15569" y="17564"/>
                      <a:pt x="15569" y="18291"/>
                    </a:cubicBezTo>
                    <a:lnTo>
                      <a:pt x="15569" y="20423"/>
                    </a:lnTo>
                    <a:cubicBezTo>
                      <a:pt x="15569" y="20591"/>
                      <a:pt x="15704" y="20726"/>
                      <a:pt x="15873" y="20726"/>
                    </a:cubicBezTo>
                    <a:cubicBezTo>
                      <a:pt x="16040" y="20726"/>
                      <a:pt x="16176" y="20591"/>
                      <a:pt x="16176" y="20423"/>
                    </a:cubicBezTo>
                    <a:lnTo>
                      <a:pt x="16176" y="18291"/>
                    </a:lnTo>
                    <a:cubicBezTo>
                      <a:pt x="16176" y="17296"/>
                      <a:pt x="15537" y="16432"/>
                      <a:pt x="14587" y="16139"/>
                    </a:cubicBezTo>
                    <a:lnTo>
                      <a:pt x="11862" y="15299"/>
                    </a:lnTo>
                    <a:lnTo>
                      <a:pt x="11425" y="14424"/>
                    </a:lnTo>
                    <a:cubicBezTo>
                      <a:pt x="11351" y="14270"/>
                      <a:pt x="11213" y="14155"/>
                      <a:pt x="11051" y="14104"/>
                    </a:cubicBezTo>
                    <a:cubicBezTo>
                      <a:pt x="10991" y="14085"/>
                      <a:pt x="10929" y="14076"/>
                      <a:pt x="10868" y="14076"/>
                    </a:cubicBezTo>
                    <a:cubicBezTo>
                      <a:pt x="10797" y="14076"/>
                      <a:pt x="10726" y="14088"/>
                      <a:pt x="10659" y="14111"/>
                    </a:cubicBezTo>
                    <a:lnTo>
                      <a:pt x="10659" y="13428"/>
                    </a:lnTo>
                    <a:cubicBezTo>
                      <a:pt x="11673" y="12726"/>
                      <a:pt x="12387" y="11618"/>
                      <a:pt x="12565" y="10341"/>
                    </a:cubicBezTo>
                    <a:lnTo>
                      <a:pt x="12745" y="10341"/>
                    </a:lnTo>
                    <a:cubicBezTo>
                      <a:pt x="13336" y="10341"/>
                      <a:pt x="13845" y="9901"/>
                      <a:pt x="13900" y="9338"/>
                    </a:cubicBezTo>
                    <a:cubicBezTo>
                      <a:pt x="13932" y="9024"/>
                      <a:pt x="13829" y="8711"/>
                      <a:pt x="13618" y="8478"/>
                    </a:cubicBezTo>
                    <a:cubicBezTo>
                      <a:pt x="13516" y="8366"/>
                      <a:pt x="13393" y="8277"/>
                      <a:pt x="13258" y="8214"/>
                    </a:cubicBezTo>
                    <a:lnTo>
                      <a:pt x="13258" y="5799"/>
                    </a:lnTo>
                    <a:lnTo>
                      <a:pt x="13276" y="5799"/>
                    </a:lnTo>
                    <a:cubicBezTo>
                      <a:pt x="13839" y="5799"/>
                      <a:pt x="14352" y="5511"/>
                      <a:pt x="14646" y="5029"/>
                    </a:cubicBezTo>
                    <a:cubicBezTo>
                      <a:pt x="14939" y="4550"/>
                      <a:pt x="14960" y="3965"/>
                      <a:pt x="14705" y="3466"/>
                    </a:cubicBezTo>
                    <a:cubicBezTo>
                      <a:pt x="14183" y="2447"/>
                      <a:pt x="13288" y="1582"/>
                      <a:pt x="12115" y="961"/>
                    </a:cubicBezTo>
                    <a:cubicBezTo>
                      <a:pt x="10927" y="332"/>
                      <a:pt x="9537" y="1"/>
                      <a:pt x="8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1601675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8" y="1"/>
                    </a:moveTo>
                    <a:cubicBezTo>
                      <a:pt x="281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3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6" y="608"/>
                      <a:pt x="628" y="608"/>
                    </a:cubicBezTo>
                    <a:lnTo>
                      <a:pt x="2898" y="608"/>
                    </a:lnTo>
                    <a:cubicBezTo>
                      <a:pt x="2909" y="608"/>
                      <a:pt x="2919" y="616"/>
                      <a:pt x="2919" y="629"/>
                    </a:cubicBezTo>
                    <a:lnTo>
                      <a:pt x="2919" y="1276"/>
                    </a:lnTo>
                    <a:cubicBezTo>
                      <a:pt x="2919" y="1445"/>
                      <a:pt x="3055" y="1580"/>
                      <a:pt x="3223" y="1580"/>
                    </a:cubicBezTo>
                    <a:cubicBezTo>
                      <a:pt x="3391" y="1580"/>
                      <a:pt x="3526" y="1445"/>
                      <a:pt x="3526" y="1276"/>
                    </a:cubicBezTo>
                    <a:lnTo>
                      <a:pt x="3526" y="629"/>
                    </a:lnTo>
                    <a:cubicBezTo>
                      <a:pt x="3528" y="282"/>
                      <a:pt x="3245" y="1"/>
                      <a:pt x="2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1804400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9" y="1"/>
                    </a:moveTo>
                    <a:cubicBezTo>
                      <a:pt x="283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4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7" y="608"/>
                      <a:pt x="629" y="608"/>
                    </a:cubicBezTo>
                    <a:lnTo>
                      <a:pt x="2899" y="608"/>
                    </a:lnTo>
                    <a:cubicBezTo>
                      <a:pt x="2911" y="608"/>
                      <a:pt x="2921" y="616"/>
                      <a:pt x="2921" y="629"/>
                    </a:cubicBezTo>
                    <a:lnTo>
                      <a:pt x="2921" y="1276"/>
                    </a:lnTo>
                    <a:cubicBezTo>
                      <a:pt x="2921" y="1445"/>
                      <a:pt x="3056" y="1580"/>
                      <a:pt x="3225" y="1580"/>
                    </a:cubicBezTo>
                    <a:cubicBezTo>
                      <a:pt x="3392" y="1580"/>
                      <a:pt x="3528" y="1445"/>
                      <a:pt x="3528" y="1276"/>
                    </a:cubicBezTo>
                    <a:lnTo>
                      <a:pt x="3528" y="629"/>
                    </a:lnTo>
                    <a:cubicBezTo>
                      <a:pt x="3528" y="282"/>
                      <a:pt x="3246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7" name="Google Shape;1827;p34"/>
            <p:cNvGrpSpPr/>
            <p:nvPr/>
          </p:nvGrpSpPr>
          <p:grpSpPr>
            <a:xfrm>
              <a:off x="8589201" y="1028699"/>
              <a:ext cx="537069" cy="685799"/>
              <a:chOff x="2234375" y="-1139350"/>
              <a:chExt cx="404450" cy="517975"/>
            </a:xfrm>
          </p:grpSpPr>
          <p:sp>
            <p:nvSpPr>
              <p:cNvPr id="1828" name="Google Shape;1828;p34"/>
              <p:cNvSpPr/>
              <p:nvPr/>
            </p:nvSpPr>
            <p:spPr>
              <a:xfrm>
                <a:off x="2429025" y="-63657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4" y="1"/>
                    </a:moveTo>
                    <a:cubicBezTo>
                      <a:pt x="135" y="1"/>
                      <a:pt x="1" y="137"/>
                      <a:pt x="1" y="304"/>
                    </a:cubicBezTo>
                    <a:cubicBezTo>
                      <a:pt x="1" y="472"/>
                      <a:pt x="139" y="608"/>
                      <a:pt x="306" y="608"/>
                    </a:cubicBezTo>
                    <a:cubicBezTo>
                      <a:pt x="475" y="608"/>
                      <a:pt x="611" y="472"/>
                      <a:pt x="611" y="304"/>
                    </a:cubicBezTo>
                    <a:cubicBezTo>
                      <a:pt x="611" y="137"/>
                      <a:pt x="475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2428950" y="-685225"/>
                <a:ext cx="1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2"/>
                      <a:pt x="138" y="607"/>
                      <a:pt x="307" y="607"/>
                    </a:cubicBezTo>
                    <a:cubicBezTo>
                      <a:pt x="474" y="607"/>
                      <a:pt x="609" y="472"/>
                      <a:pt x="609" y="304"/>
                    </a:cubicBezTo>
                    <a:cubicBezTo>
                      <a:pt x="609" y="136"/>
                      <a:pt x="47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2372225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5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2461450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2403900" y="-912300"/>
                <a:ext cx="65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933" extrusionOk="0">
                    <a:moveTo>
                      <a:pt x="2281" y="1"/>
                    </a:moveTo>
                    <a:cubicBezTo>
                      <a:pt x="2204" y="1"/>
                      <a:pt x="2127" y="31"/>
                      <a:pt x="2067" y="90"/>
                    </a:cubicBezTo>
                    <a:cubicBezTo>
                      <a:pt x="1956" y="199"/>
                      <a:pt x="1690" y="326"/>
                      <a:pt x="1307" y="326"/>
                    </a:cubicBezTo>
                    <a:cubicBezTo>
                      <a:pt x="924" y="326"/>
                      <a:pt x="659" y="199"/>
                      <a:pt x="547" y="90"/>
                    </a:cubicBezTo>
                    <a:cubicBezTo>
                      <a:pt x="488" y="31"/>
                      <a:pt x="410" y="2"/>
                      <a:pt x="333" y="2"/>
                    </a:cubicBezTo>
                    <a:cubicBezTo>
                      <a:pt x="256" y="2"/>
                      <a:pt x="178" y="32"/>
                      <a:pt x="119" y="92"/>
                    </a:cubicBezTo>
                    <a:cubicBezTo>
                      <a:pt x="0" y="212"/>
                      <a:pt x="3" y="402"/>
                      <a:pt x="122" y="520"/>
                    </a:cubicBezTo>
                    <a:cubicBezTo>
                      <a:pt x="383" y="777"/>
                      <a:pt x="827" y="933"/>
                      <a:pt x="1307" y="933"/>
                    </a:cubicBezTo>
                    <a:cubicBezTo>
                      <a:pt x="1788" y="933"/>
                      <a:pt x="2233" y="779"/>
                      <a:pt x="2493" y="520"/>
                    </a:cubicBezTo>
                    <a:cubicBezTo>
                      <a:pt x="2615" y="402"/>
                      <a:pt x="2615" y="212"/>
                      <a:pt x="2497" y="92"/>
                    </a:cubicBezTo>
                    <a:cubicBezTo>
                      <a:pt x="2437" y="31"/>
                      <a:pt x="2359" y="1"/>
                      <a:pt x="2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2234375" y="-1139350"/>
                <a:ext cx="4044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19" extrusionOk="0">
                    <a:moveTo>
                      <a:pt x="4241" y="3203"/>
                    </a:moveTo>
                    <a:cubicBezTo>
                      <a:pt x="4226" y="3314"/>
                      <a:pt x="4219" y="3431"/>
                      <a:pt x="4219" y="3547"/>
                    </a:cubicBezTo>
                    <a:lnTo>
                      <a:pt x="4219" y="5702"/>
                    </a:lnTo>
                    <a:cubicBezTo>
                      <a:pt x="4219" y="6119"/>
                      <a:pt x="3892" y="6460"/>
                      <a:pt x="3481" y="6484"/>
                    </a:cubicBezTo>
                    <a:lnTo>
                      <a:pt x="3128" y="4361"/>
                    </a:lnTo>
                    <a:cubicBezTo>
                      <a:pt x="3078" y="4071"/>
                      <a:pt x="3160" y="3777"/>
                      <a:pt x="3350" y="3554"/>
                    </a:cubicBezTo>
                    <a:cubicBezTo>
                      <a:pt x="3538" y="3331"/>
                      <a:pt x="3815" y="3203"/>
                      <a:pt x="4108" y="3203"/>
                    </a:cubicBezTo>
                    <a:close/>
                    <a:moveTo>
                      <a:pt x="12477" y="3288"/>
                    </a:moveTo>
                    <a:cubicBezTo>
                      <a:pt x="12885" y="3468"/>
                      <a:pt x="13128" y="3904"/>
                      <a:pt x="13051" y="4361"/>
                    </a:cubicBezTo>
                    <a:lnTo>
                      <a:pt x="12697" y="6484"/>
                    </a:lnTo>
                    <a:cubicBezTo>
                      <a:pt x="12285" y="6460"/>
                      <a:pt x="11958" y="6119"/>
                      <a:pt x="11958" y="5702"/>
                    </a:cubicBezTo>
                    <a:lnTo>
                      <a:pt x="11958" y="3781"/>
                    </a:lnTo>
                    <a:cubicBezTo>
                      <a:pt x="12157" y="3647"/>
                      <a:pt x="12333" y="3482"/>
                      <a:pt x="12477" y="3288"/>
                    </a:cubicBezTo>
                    <a:close/>
                    <a:moveTo>
                      <a:pt x="12161" y="776"/>
                    </a:moveTo>
                    <a:cubicBezTo>
                      <a:pt x="12434" y="1592"/>
                      <a:pt x="12397" y="2317"/>
                      <a:pt x="12050" y="2843"/>
                    </a:cubicBezTo>
                    <a:cubicBezTo>
                      <a:pt x="11750" y="3298"/>
                      <a:pt x="11240" y="3570"/>
                      <a:pt x="10685" y="3570"/>
                    </a:cubicBezTo>
                    <a:lnTo>
                      <a:pt x="5819" y="3570"/>
                    </a:lnTo>
                    <a:cubicBezTo>
                      <a:pt x="5650" y="3570"/>
                      <a:pt x="5515" y="3705"/>
                      <a:pt x="5515" y="3874"/>
                    </a:cubicBezTo>
                    <a:cubicBezTo>
                      <a:pt x="5515" y="4041"/>
                      <a:pt x="5650" y="4177"/>
                      <a:pt x="5819" y="4177"/>
                    </a:cubicBezTo>
                    <a:lnTo>
                      <a:pt x="10685" y="4177"/>
                    </a:lnTo>
                    <a:cubicBezTo>
                      <a:pt x="10914" y="4177"/>
                      <a:pt x="11140" y="4141"/>
                      <a:pt x="11354" y="4077"/>
                    </a:cubicBezTo>
                    <a:lnTo>
                      <a:pt x="11354" y="5705"/>
                    </a:lnTo>
                    <a:cubicBezTo>
                      <a:pt x="11354" y="5996"/>
                      <a:pt x="11443" y="6267"/>
                      <a:pt x="11597" y="6490"/>
                    </a:cubicBezTo>
                    <a:lnTo>
                      <a:pt x="11311" y="6490"/>
                    </a:lnTo>
                    <a:lnTo>
                      <a:pt x="11311" y="6469"/>
                    </a:lnTo>
                    <a:cubicBezTo>
                      <a:pt x="11311" y="6302"/>
                      <a:pt x="11176" y="6165"/>
                      <a:pt x="11007" y="6165"/>
                    </a:cubicBezTo>
                    <a:lnTo>
                      <a:pt x="8739" y="6165"/>
                    </a:lnTo>
                    <a:cubicBezTo>
                      <a:pt x="8571" y="6165"/>
                      <a:pt x="8435" y="6302"/>
                      <a:pt x="8435" y="6469"/>
                    </a:cubicBezTo>
                    <a:lnTo>
                      <a:pt x="8435" y="6554"/>
                    </a:lnTo>
                    <a:cubicBezTo>
                      <a:pt x="8328" y="6512"/>
                      <a:pt x="8212" y="6490"/>
                      <a:pt x="8091" y="6490"/>
                    </a:cubicBezTo>
                    <a:cubicBezTo>
                      <a:pt x="7970" y="6490"/>
                      <a:pt x="7852" y="6513"/>
                      <a:pt x="7745" y="6554"/>
                    </a:cubicBezTo>
                    <a:lnTo>
                      <a:pt x="7745" y="6469"/>
                    </a:lnTo>
                    <a:cubicBezTo>
                      <a:pt x="7745" y="6302"/>
                      <a:pt x="7610" y="6165"/>
                      <a:pt x="7443" y="6165"/>
                    </a:cubicBezTo>
                    <a:lnTo>
                      <a:pt x="5172" y="6165"/>
                    </a:lnTo>
                    <a:cubicBezTo>
                      <a:pt x="5005" y="6165"/>
                      <a:pt x="4869" y="6302"/>
                      <a:pt x="4869" y="6469"/>
                    </a:cubicBezTo>
                    <a:lnTo>
                      <a:pt x="4869" y="6490"/>
                    </a:lnTo>
                    <a:lnTo>
                      <a:pt x="4583" y="6490"/>
                    </a:lnTo>
                    <a:cubicBezTo>
                      <a:pt x="4735" y="6263"/>
                      <a:pt x="4826" y="5995"/>
                      <a:pt x="4826" y="5703"/>
                    </a:cubicBezTo>
                    <a:lnTo>
                      <a:pt x="4826" y="3548"/>
                    </a:lnTo>
                    <a:cubicBezTo>
                      <a:pt x="4826" y="2284"/>
                      <a:pt x="5855" y="1257"/>
                      <a:pt x="7116" y="1257"/>
                    </a:cubicBezTo>
                    <a:lnTo>
                      <a:pt x="10035" y="1257"/>
                    </a:lnTo>
                    <a:cubicBezTo>
                      <a:pt x="11100" y="1257"/>
                      <a:pt x="11784" y="987"/>
                      <a:pt x="12161" y="776"/>
                    </a:cubicBezTo>
                    <a:close/>
                    <a:moveTo>
                      <a:pt x="7138" y="6770"/>
                    </a:moveTo>
                    <a:lnTo>
                      <a:pt x="7138" y="7440"/>
                    </a:lnTo>
                    <a:lnTo>
                      <a:pt x="7137" y="7440"/>
                    </a:lnTo>
                    <a:cubicBezTo>
                      <a:pt x="7137" y="7631"/>
                      <a:pt x="6983" y="7787"/>
                      <a:pt x="6793" y="7787"/>
                    </a:cubicBezTo>
                    <a:lnTo>
                      <a:pt x="5820" y="7787"/>
                    </a:lnTo>
                    <a:cubicBezTo>
                      <a:pt x="5630" y="7787"/>
                      <a:pt x="5476" y="7631"/>
                      <a:pt x="5476" y="7440"/>
                    </a:cubicBezTo>
                    <a:lnTo>
                      <a:pt x="5476" y="6770"/>
                    </a:lnTo>
                    <a:lnTo>
                      <a:pt x="6004" y="6770"/>
                    </a:lnTo>
                    <a:lnTo>
                      <a:pt x="6004" y="7117"/>
                    </a:lnTo>
                    <a:cubicBezTo>
                      <a:pt x="6004" y="7284"/>
                      <a:pt x="6139" y="7420"/>
                      <a:pt x="6307" y="7420"/>
                    </a:cubicBezTo>
                    <a:cubicBezTo>
                      <a:pt x="6476" y="7420"/>
                      <a:pt x="6611" y="7284"/>
                      <a:pt x="6611" y="7117"/>
                    </a:cubicBezTo>
                    <a:lnTo>
                      <a:pt x="6611" y="6770"/>
                    </a:lnTo>
                    <a:close/>
                    <a:moveTo>
                      <a:pt x="10705" y="6770"/>
                    </a:moveTo>
                    <a:lnTo>
                      <a:pt x="10705" y="7440"/>
                    </a:lnTo>
                    <a:lnTo>
                      <a:pt x="10706" y="7440"/>
                    </a:lnTo>
                    <a:cubicBezTo>
                      <a:pt x="10706" y="7631"/>
                      <a:pt x="10550" y="7787"/>
                      <a:pt x="10360" y="7787"/>
                    </a:cubicBezTo>
                    <a:lnTo>
                      <a:pt x="9386" y="7787"/>
                    </a:lnTo>
                    <a:cubicBezTo>
                      <a:pt x="9196" y="7787"/>
                      <a:pt x="9041" y="7631"/>
                      <a:pt x="9041" y="7440"/>
                    </a:cubicBezTo>
                    <a:lnTo>
                      <a:pt x="9041" y="6770"/>
                    </a:lnTo>
                    <a:lnTo>
                      <a:pt x="9569" y="6770"/>
                    </a:lnTo>
                    <a:lnTo>
                      <a:pt x="9569" y="7117"/>
                    </a:lnTo>
                    <a:cubicBezTo>
                      <a:pt x="9569" y="7284"/>
                      <a:pt x="9705" y="7420"/>
                      <a:pt x="9872" y="7420"/>
                    </a:cubicBezTo>
                    <a:cubicBezTo>
                      <a:pt x="10040" y="7420"/>
                      <a:pt x="10176" y="7284"/>
                      <a:pt x="10176" y="7117"/>
                    </a:cubicBezTo>
                    <a:lnTo>
                      <a:pt x="10176" y="6770"/>
                    </a:lnTo>
                    <a:close/>
                    <a:moveTo>
                      <a:pt x="12792" y="7096"/>
                    </a:moveTo>
                    <a:cubicBezTo>
                      <a:pt x="12935" y="7096"/>
                      <a:pt x="13074" y="7156"/>
                      <a:pt x="13170" y="7263"/>
                    </a:cubicBezTo>
                    <a:cubicBezTo>
                      <a:pt x="13267" y="7368"/>
                      <a:pt x="13312" y="7510"/>
                      <a:pt x="13298" y="7656"/>
                    </a:cubicBezTo>
                    <a:cubicBezTo>
                      <a:pt x="13274" y="7911"/>
                      <a:pt x="13030" y="8111"/>
                      <a:pt x="12747" y="8111"/>
                    </a:cubicBezTo>
                    <a:lnTo>
                      <a:pt x="12591" y="8111"/>
                    </a:lnTo>
                    <a:cubicBezTo>
                      <a:pt x="12604" y="7997"/>
                      <a:pt x="12611" y="7883"/>
                      <a:pt x="12611" y="7765"/>
                    </a:cubicBezTo>
                    <a:lnTo>
                      <a:pt x="12611" y="7096"/>
                    </a:lnTo>
                    <a:close/>
                    <a:moveTo>
                      <a:pt x="10056" y="12158"/>
                    </a:moveTo>
                    <a:lnTo>
                      <a:pt x="10056" y="13137"/>
                    </a:lnTo>
                    <a:lnTo>
                      <a:pt x="8090" y="14229"/>
                    </a:lnTo>
                    <a:lnTo>
                      <a:pt x="6122" y="13137"/>
                    </a:lnTo>
                    <a:lnTo>
                      <a:pt x="6122" y="12158"/>
                    </a:lnTo>
                    <a:cubicBezTo>
                      <a:pt x="6716" y="12447"/>
                      <a:pt x="7384" y="12608"/>
                      <a:pt x="8090" y="12608"/>
                    </a:cubicBezTo>
                    <a:cubicBezTo>
                      <a:pt x="8775" y="12608"/>
                      <a:pt x="9446" y="12453"/>
                      <a:pt x="10056" y="12158"/>
                    </a:cubicBezTo>
                    <a:close/>
                    <a:moveTo>
                      <a:pt x="10871" y="13380"/>
                    </a:moveTo>
                    <a:cubicBezTo>
                      <a:pt x="10873" y="13380"/>
                      <a:pt x="10875" y="13381"/>
                      <a:pt x="10877" y="13381"/>
                    </a:cubicBezTo>
                    <a:cubicBezTo>
                      <a:pt x="10886" y="13385"/>
                      <a:pt x="10887" y="13390"/>
                      <a:pt x="10890" y="13392"/>
                    </a:cubicBezTo>
                    <a:lnTo>
                      <a:pt x="11280" y="14174"/>
                    </a:lnTo>
                    <a:lnTo>
                      <a:pt x="9699" y="15530"/>
                    </a:lnTo>
                    <a:cubicBezTo>
                      <a:pt x="9635" y="15584"/>
                      <a:pt x="9556" y="15615"/>
                      <a:pt x="9473" y="15615"/>
                    </a:cubicBezTo>
                    <a:cubicBezTo>
                      <a:pt x="9463" y="15615"/>
                      <a:pt x="9452" y="15614"/>
                      <a:pt x="9442" y="15613"/>
                    </a:cubicBezTo>
                    <a:cubicBezTo>
                      <a:pt x="9348" y="15603"/>
                      <a:pt x="9264" y="15559"/>
                      <a:pt x="9205" y="15485"/>
                    </a:cubicBezTo>
                    <a:lnTo>
                      <a:pt x="8551" y="14666"/>
                    </a:lnTo>
                    <a:lnTo>
                      <a:pt x="10862" y="13382"/>
                    </a:lnTo>
                    <a:cubicBezTo>
                      <a:pt x="10863" y="13381"/>
                      <a:pt x="10866" y="13380"/>
                      <a:pt x="10871" y="13380"/>
                    </a:cubicBezTo>
                    <a:close/>
                    <a:moveTo>
                      <a:pt x="5310" y="13382"/>
                    </a:moveTo>
                    <a:cubicBezTo>
                      <a:pt x="5315" y="13382"/>
                      <a:pt x="5318" y="13383"/>
                      <a:pt x="5320" y="13385"/>
                    </a:cubicBezTo>
                    <a:lnTo>
                      <a:pt x="7630" y="14668"/>
                    </a:lnTo>
                    <a:lnTo>
                      <a:pt x="6976" y="15485"/>
                    </a:lnTo>
                    <a:cubicBezTo>
                      <a:pt x="6916" y="15557"/>
                      <a:pt x="6833" y="15603"/>
                      <a:pt x="6737" y="15613"/>
                    </a:cubicBezTo>
                    <a:cubicBezTo>
                      <a:pt x="6726" y="15614"/>
                      <a:pt x="6715" y="15615"/>
                      <a:pt x="6704" y="15615"/>
                    </a:cubicBezTo>
                    <a:cubicBezTo>
                      <a:pt x="6622" y="15615"/>
                      <a:pt x="6543" y="15586"/>
                      <a:pt x="6480" y="15530"/>
                    </a:cubicBezTo>
                    <a:lnTo>
                      <a:pt x="4900" y="14175"/>
                    </a:lnTo>
                    <a:lnTo>
                      <a:pt x="5292" y="13394"/>
                    </a:lnTo>
                    <a:cubicBezTo>
                      <a:pt x="5292" y="13392"/>
                      <a:pt x="5295" y="13387"/>
                      <a:pt x="5303" y="13382"/>
                    </a:cubicBezTo>
                    <a:cubicBezTo>
                      <a:pt x="5306" y="13382"/>
                      <a:pt x="5308" y="13382"/>
                      <a:pt x="5310" y="13382"/>
                    </a:cubicBezTo>
                    <a:close/>
                    <a:moveTo>
                      <a:pt x="12306" y="0"/>
                    </a:moveTo>
                    <a:cubicBezTo>
                      <a:pt x="12227" y="0"/>
                      <a:pt x="12151" y="32"/>
                      <a:pt x="12094" y="89"/>
                    </a:cubicBezTo>
                    <a:cubicBezTo>
                      <a:pt x="12093" y="91"/>
                      <a:pt x="11944" y="229"/>
                      <a:pt x="11620" y="369"/>
                    </a:cubicBezTo>
                    <a:cubicBezTo>
                      <a:pt x="11319" y="498"/>
                      <a:pt x="10799" y="650"/>
                      <a:pt x="10035" y="650"/>
                    </a:cubicBezTo>
                    <a:lnTo>
                      <a:pt x="7116" y="650"/>
                    </a:lnTo>
                    <a:cubicBezTo>
                      <a:pt x="5852" y="650"/>
                      <a:pt x="4773" y="1464"/>
                      <a:pt x="4379" y="2597"/>
                    </a:cubicBezTo>
                    <a:lnTo>
                      <a:pt x="4106" y="2597"/>
                    </a:lnTo>
                    <a:cubicBezTo>
                      <a:pt x="3635" y="2597"/>
                      <a:pt x="3190" y="2804"/>
                      <a:pt x="2885" y="3163"/>
                    </a:cubicBezTo>
                    <a:cubicBezTo>
                      <a:pt x="2580" y="3521"/>
                      <a:pt x="2450" y="3997"/>
                      <a:pt x="2528" y="4461"/>
                    </a:cubicBezTo>
                    <a:lnTo>
                      <a:pt x="2887" y="6620"/>
                    </a:lnTo>
                    <a:cubicBezTo>
                      <a:pt x="2554" y="6791"/>
                      <a:pt x="2314" y="7113"/>
                      <a:pt x="2276" y="7488"/>
                    </a:cubicBezTo>
                    <a:cubicBezTo>
                      <a:pt x="2244" y="7803"/>
                      <a:pt x="2347" y="8117"/>
                      <a:pt x="2558" y="8348"/>
                    </a:cubicBezTo>
                    <a:cubicBezTo>
                      <a:pt x="2768" y="8582"/>
                      <a:pt x="3071" y="8717"/>
                      <a:pt x="3385" y="8717"/>
                    </a:cubicBezTo>
                    <a:lnTo>
                      <a:pt x="3611" y="8717"/>
                    </a:lnTo>
                    <a:cubicBezTo>
                      <a:pt x="3788" y="9991"/>
                      <a:pt x="4502" y="11097"/>
                      <a:pt x="5515" y="11801"/>
                    </a:cubicBezTo>
                    <a:lnTo>
                      <a:pt x="5515" y="12810"/>
                    </a:lnTo>
                    <a:cubicBezTo>
                      <a:pt x="5448" y="12787"/>
                      <a:pt x="5378" y="12776"/>
                      <a:pt x="5307" y="12776"/>
                    </a:cubicBezTo>
                    <a:cubicBezTo>
                      <a:pt x="5245" y="12776"/>
                      <a:pt x="5182" y="12784"/>
                      <a:pt x="5122" y="12803"/>
                    </a:cubicBezTo>
                    <a:cubicBezTo>
                      <a:pt x="4959" y="12853"/>
                      <a:pt x="4822" y="12968"/>
                      <a:pt x="4745" y="13122"/>
                    </a:cubicBezTo>
                    <a:lnTo>
                      <a:pt x="4274" y="14065"/>
                    </a:lnTo>
                    <a:lnTo>
                      <a:pt x="1614" y="14846"/>
                    </a:lnTo>
                    <a:cubicBezTo>
                      <a:pt x="662" y="15128"/>
                      <a:pt x="0" y="16014"/>
                      <a:pt x="0" y="17006"/>
                    </a:cubicBezTo>
                    <a:lnTo>
                      <a:pt x="0" y="20415"/>
                    </a:lnTo>
                    <a:cubicBezTo>
                      <a:pt x="0" y="20583"/>
                      <a:pt x="136" y="20719"/>
                      <a:pt x="303" y="20719"/>
                    </a:cubicBezTo>
                    <a:cubicBezTo>
                      <a:pt x="472" y="20719"/>
                      <a:pt x="607" y="20583"/>
                      <a:pt x="607" y="20415"/>
                    </a:cubicBezTo>
                    <a:lnTo>
                      <a:pt x="607" y="17006"/>
                    </a:lnTo>
                    <a:cubicBezTo>
                      <a:pt x="607" y="16282"/>
                      <a:pt x="1093" y="15632"/>
                      <a:pt x="1787" y="15429"/>
                    </a:cubicBezTo>
                    <a:lnTo>
                      <a:pt x="4235" y="14708"/>
                    </a:lnTo>
                    <a:lnTo>
                      <a:pt x="5196" y="20463"/>
                    </a:lnTo>
                    <a:cubicBezTo>
                      <a:pt x="5222" y="20612"/>
                      <a:pt x="5350" y="20716"/>
                      <a:pt x="5495" y="20716"/>
                    </a:cubicBezTo>
                    <a:cubicBezTo>
                      <a:pt x="5510" y="20716"/>
                      <a:pt x="5529" y="20715"/>
                      <a:pt x="5545" y="20713"/>
                    </a:cubicBezTo>
                    <a:cubicBezTo>
                      <a:pt x="5709" y="20685"/>
                      <a:pt x="5822" y="20529"/>
                      <a:pt x="5793" y="20365"/>
                    </a:cubicBezTo>
                    <a:lnTo>
                      <a:pt x="4892" y="14972"/>
                    </a:lnTo>
                    <a:lnTo>
                      <a:pt x="6080" y="15992"/>
                    </a:lnTo>
                    <a:cubicBezTo>
                      <a:pt x="6256" y="16142"/>
                      <a:pt x="6471" y="16220"/>
                      <a:pt x="6699" y="16220"/>
                    </a:cubicBezTo>
                    <a:cubicBezTo>
                      <a:pt x="6729" y="16220"/>
                      <a:pt x="6759" y="16217"/>
                      <a:pt x="6789" y="16216"/>
                    </a:cubicBezTo>
                    <a:cubicBezTo>
                      <a:pt x="7048" y="16192"/>
                      <a:pt x="7281" y="16066"/>
                      <a:pt x="7444" y="15863"/>
                    </a:cubicBezTo>
                    <a:lnTo>
                      <a:pt x="7781" y="15442"/>
                    </a:lnTo>
                    <a:lnTo>
                      <a:pt x="7781" y="16846"/>
                    </a:lnTo>
                    <a:cubicBezTo>
                      <a:pt x="7781" y="17014"/>
                      <a:pt x="7917" y="17150"/>
                      <a:pt x="8085" y="17150"/>
                    </a:cubicBezTo>
                    <a:cubicBezTo>
                      <a:pt x="8252" y="17150"/>
                      <a:pt x="8388" y="17014"/>
                      <a:pt x="8388" y="16846"/>
                    </a:cubicBezTo>
                    <a:lnTo>
                      <a:pt x="8388" y="15442"/>
                    </a:lnTo>
                    <a:lnTo>
                      <a:pt x="8727" y="15863"/>
                    </a:lnTo>
                    <a:cubicBezTo>
                      <a:pt x="8888" y="16066"/>
                      <a:pt x="9121" y="16192"/>
                      <a:pt x="9381" y="16216"/>
                    </a:cubicBezTo>
                    <a:cubicBezTo>
                      <a:pt x="9412" y="16220"/>
                      <a:pt x="9442" y="16220"/>
                      <a:pt x="9472" y="16220"/>
                    </a:cubicBezTo>
                    <a:cubicBezTo>
                      <a:pt x="9699" y="16220"/>
                      <a:pt x="9915" y="16139"/>
                      <a:pt x="10090" y="15992"/>
                    </a:cubicBezTo>
                    <a:lnTo>
                      <a:pt x="11284" y="14968"/>
                    </a:lnTo>
                    <a:lnTo>
                      <a:pt x="11284" y="14968"/>
                    </a:lnTo>
                    <a:lnTo>
                      <a:pt x="10380" y="20365"/>
                    </a:lnTo>
                    <a:cubicBezTo>
                      <a:pt x="10355" y="20529"/>
                      <a:pt x="10465" y="20686"/>
                      <a:pt x="10630" y="20713"/>
                    </a:cubicBezTo>
                    <a:cubicBezTo>
                      <a:pt x="10649" y="20716"/>
                      <a:pt x="10665" y="20716"/>
                      <a:pt x="10680" y="20716"/>
                    </a:cubicBezTo>
                    <a:cubicBezTo>
                      <a:pt x="10827" y="20716"/>
                      <a:pt x="10956" y="20612"/>
                      <a:pt x="10980" y="20463"/>
                    </a:cubicBezTo>
                    <a:lnTo>
                      <a:pt x="11943" y="14708"/>
                    </a:lnTo>
                    <a:lnTo>
                      <a:pt x="14389" y="15428"/>
                    </a:lnTo>
                    <a:cubicBezTo>
                      <a:pt x="15083" y="15630"/>
                      <a:pt x="15569" y="16279"/>
                      <a:pt x="15569" y="17003"/>
                    </a:cubicBezTo>
                    <a:lnTo>
                      <a:pt x="15569" y="20413"/>
                    </a:lnTo>
                    <a:cubicBezTo>
                      <a:pt x="15569" y="20580"/>
                      <a:pt x="15705" y="20716"/>
                      <a:pt x="15872" y="20716"/>
                    </a:cubicBezTo>
                    <a:cubicBezTo>
                      <a:pt x="16040" y="20716"/>
                      <a:pt x="16176" y="20580"/>
                      <a:pt x="16176" y="20413"/>
                    </a:cubicBezTo>
                    <a:lnTo>
                      <a:pt x="16176" y="17003"/>
                    </a:lnTo>
                    <a:cubicBezTo>
                      <a:pt x="16177" y="16014"/>
                      <a:pt x="15513" y="15128"/>
                      <a:pt x="14562" y="14846"/>
                    </a:cubicBezTo>
                    <a:lnTo>
                      <a:pt x="11903" y="14065"/>
                    </a:lnTo>
                    <a:lnTo>
                      <a:pt x="11431" y="13122"/>
                    </a:lnTo>
                    <a:cubicBezTo>
                      <a:pt x="11356" y="12968"/>
                      <a:pt x="11219" y="12853"/>
                      <a:pt x="11056" y="12803"/>
                    </a:cubicBezTo>
                    <a:cubicBezTo>
                      <a:pt x="10996" y="12784"/>
                      <a:pt x="10933" y="12776"/>
                      <a:pt x="10871" y="12776"/>
                    </a:cubicBezTo>
                    <a:cubicBezTo>
                      <a:pt x="10801" y="12776"/>
                      <a:pt x="10731" y="12787"/>
                      <a:pt x="10663" y="12810"/>
                    </a:cubicBezTo>
                    <a:lnTo>
                      <a:pt x="10663" y="11657"/>
                    </a:lnTo>
                    <a:lnTo>
                      <a:pt x="10663" y="11653"/>
                    </a:lnTo>
                    <a:cubicBezTo>
                      <a:pt x="10665" y="11594"/>
                      <a:pt x="10649" y="11533"/>
                      <a:pt x="10615" y="11480"/>
                    </a:cubicBezTo>
                    <a:cubicBezTo>
                      <a:pt x="10557" y="11390"/>
                      <a:pt x="10459" y="11340"/>
                      <a:pt x="10359" y="11340"/>
                    </a:cubicBezTo>
                    <a:cubicBezTo>
                      <a:pt x="10303" y="11340"/>
                      <a:pt x="10247" y="11356"/>
                      <a:pt x="10196" y="11389"/>
                    </a:cubicBezTo>
                    <a:cubicBezTo>
                      <a:pt x="9568" y="11793"/>
                      <a:pt x="8839" y="12004"/>
                      <a:pt x="8090" y="12004"/>
                    </a:cubicBezTo>
                    <a:cubicBezTo>
                      <a:pt x="5930" y="12004"/>
                      <a:pt x="4176" y="10250"/>
                      <a:pt x="4176" y="8091"/>
                    </a:cubicBezTo>
                    <a:cubicBezTo>
                      <a:pt x="4176" y="7924"/>
                      <a:pt x="4041" y="7788"/>
                      <a:pt x="3872" y="7788"/>
                    </a:cubicBezTo>
                    <a:cubicBezTo>
                      <a:pt x="3705" y="7788"/>
                      <a:pt x="3569" y="7924"/>
                      <a:pt x="3569" y="8091"/>
                    </a:cubicBezTo>
                    <a:lnTo>
                      <a:pt x="3569" y="8113"/>
                    </a:lnTo>
                    <a:lnTo>
                      <a:pt x="3387" y="8113"/>
                    </a:lnTo>
                    <a:cubicBezTo>
                      <a:pt x="3244" y="8113"/>
                      <a:pt x="3107" y="8053"/>
                      <a:pt x="3010" y="7945"/>
                    </a:cubicBezTo>
                    <a:cubicBezTo>
                      <a:pt x="2912" y="7838"/>
                      <a:pt x="2867" y="7697"/>
                      <a:pt x="2881" y="7551"/>
                    </a:cubicBezTo>
                    <a:cubicBezTo>
                      <a:pt x="2907" y="7297"/>
                      <a:pt x="3150" y="7097"/>
                      <a:pt x="3434" y="7097"/>
                    </a:cubicBezTo>
                    <a:lnTo>
                      <a:pt x="4869" y="7097"/>
                    </a:lnTo>
                    <a:lnTo>
                      <a:pt x="4869" y="7444"/>
                    </a:lnTo>
                    <a:cubicBezTo>
                      <a:pt x="4869" y="7968"/>
                      <a:pt x="5295" y="8395"/>
                      <a:pt x="5820" y="8395"/>
                    </a:cubicBezTo>
                    <a:lnTo>
                      <a:pt x="6793" y="8395"/>
                    </a:lnTo>
                    <a:cubicBezTo>
                      <a:pt x="7318" y="8395"/>
                      <a:pt x="7744" y="7968"/>
                      <a:pt x="7744" y="7444"/>
                    </a:cubicBezTo>
                    <a:cubicBezTo>
                      <a:pt x="7744" y="7253"/>
                      <a:pt x="7900" y="7097"/>
                      <a:pt x="8090" y="7097"/>
                    </a:cubicBezTo>
                    <a:cubicBezTo>
                      <a:pt x="8280" y="7097"/>
                      <a:pt x="8434" y="7253"/>
                      <a:pt x="8434" y="7444"/>
                    </a:cubicBezTo>
                    <a:cubicBezTo>
                      <a:pt x="8434" y="7968"/>
                      <a:pt x="8861" y="8395"/>
                      <a:pt x="9386" y="8395"/>
                    </a:cubicBezTo>
                    <a:lnTo>
                      <a:pt x="10360" y="8395"/>
                    </a:lnTo>
                    <a:cubicBezTo>
                      <a:pt x="10884" y="8395"/>
                      <a:pt x="11313" y="7968"/>
                      <a:pt x="11313" y="7444"/>
                    </a:cubicBezTo>
                    <a:lnTo>
                      <a:pt x="11313" y="7097"/>
                    </a:lnTo>
                    <a:lnTo>
                      <a:pt x="12004" y="7097"/>
                    </a:lnTo>
                    <a:lnTo>
                      <a:pt x="12004" y="7767"/>
                    </a:lnTo>
                    <a:cubicBezTo>
                      <a:pt x="12004" y="9209"/>
                      <a:pt x="10829" y="10382"/>
                      <a:pt x="9389" y="10382"/>
                    </a:cubicBezTo>
                    <a:lnTo>
                      <a:pt x="9064" y="10382"/>
                    </a:lnTo>
                    <a:cubicBezTo>
                      <a:pt x="8896" y="10382"/>
                      <a:pt x="8761" y="10518"/>
                      <a:pt x="8761" y="10686"/>
                    </a:cubicBezTo>
                    <a:cubicBezTo>
                      <a:pt x="8761" y="10853"/>
                      <a:pt x="8896" y="10989"/>
                      <a:pt x="9064" y="10989"/>
                    </a:cubicBezTo>
                    <a:lnTo>
                      <a:pt x="9389" y="10989"/>
                    </a:lnTo>
                    <a:cubicBezTo>
                      <a:pt x="10834" y="10989"/>
                      <a:pt x="12060" y="10032"/>
                      <a:pt x="12468" y="8718"/>
                    </a:cubicBezTo>
                    <a:lnTo>
                      <a:pt x="12748" y="8718"/>
                    </a:lnTo>
                    <a:cubicBezTo>
                      <a:pt x="13339" y="8718"/>
                      <a:pt x="13848" y="8280"/>
                      <a:pt x="13904" y="7717"/>
                    </a:cubicBezTo>
                    <a:cubicBezTo>
                      <a:pt x="13935" y="7403"/>
                      <a:pt x="13832" y="7089"/>
                      <a:pt x="13621" y="6856"/>
                    </a:cubicBezTo>
                    <a:cubicBezTo>
                      <a:pt x="13528" y="6753"/>
                      <a:pt x="13418" y="6669"/>
                      <a:pt x="13295" y="6609"/>
                    </a:cubicBezTo>
                    <a:lnTo>
                      <a:pt x="13652" y="4461"/>
                    </a:lnTo>
                    <a:cubicBezTo>
                      <a:pt x="13771" y="3745"/>
                      <a:pt x="13404" y="3061"/>
                      <a:pt x="12775" y="2757"/>
                    </a:cubicBezTo>
                    <a:cubicBezTo>
                      <a:pt x="13058" y="2036"/>
                      <a:pt x="12997" y="1142"/>
                      <a:pt x="12585" y="186"/>
                    </a:cubicBezTo>
                    <a:cubicBezTo>
                      <a:pt x="12547" y="93"/>
                      <a:pt x="12464" y="26"/>
                      <a:pt x="12365" y="6"/>
                    </a:cubicBezTo>
                    <a:cubicBezTo>
                      <a:pt x="12346" y="2"/>
                      <a:pt x="12326" y="0"/>
                      <a:pt x="1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4" name="Google Shape;1834;p34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1835" name="Google Shape;1835;p34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34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1842" name="Google Shape;1842;p34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Google Shape;1846;p35"/>
          <p:cNvGrpSpPr/>
          <p:nvPr/>
        </p:nvGrpSpPr>
        <p:grpSpPr>
          <a:xfrm>
            <a:off x="8428489" y="0"/>
            <a:ext cx="858600" cy="5143469"/>
            <a:chOff x="8428489" y="0"/>
            <a:chExt cx="858600" cy="5143469"/>
          </a:xfrm>
        </p:grpSpPr>
        <p:sp>
          <p:nvSpPr>
            <p:cNvPr id="1847" name="Google Shape;1847;p35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5"/>
            <p:cNvGrpSpPr/>
            <p:nvPr/>
          </p:nvGrpSpPr>
          <p:grpSpPr>
            <a:xfrm>
              <a:off x="8589201" y="1028699"/>
              <a:ext cx="537069" cy="685799"/>
              <a:chOff x="2234375" y="-1139350"/>
              <a:chExt cx="404450" cy="517975"/>
            </a:xfrm>
          </p:grpSpPr>
          <p:sp>
            <p:nvSpPr>
              <p:cNvPr id="1854" name="Google Shape;1854;p35"/>
              <p:cNvSpPr/>
              <p:nvPr/>
            </p:nvSpPr>
            <p:spPr>
              <a:xfrm>
                <a:off x="2429025" y="-63657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4" y="1"/>
                    </a:moveTo>
                    <a:cubicBezTo>
                      <a:pt x="135" y="1"/>
                      <a:pt x="1" y="137"/>
                      <a:pt x="1" y="304"/>
                    </a:cubicBezTo>
                    <a:cubicBezTo>
                      <a:pt x="1" y="472"/>
                      <a:pt x="139" y="608"/>
                      <a:pt x="306" y="608"/>
                    </a:cubicBezTo>
                    <a:cubicBezTo>
                      <a:pt x="475" y="608"/>
                      <a:pt x="611" y="472"/>
                      <a:pt x="611" y="304"/>
                    </a:cubicBezTo>
                    <a:cubicBezTo>
                      <a:pt x="611" y="137"/>
                      <a:pt x="475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5"/>
              <p:cNvSpPr/>
              <p:nvPr/>
            </p:nvSpPr>
            <p:spPr>
              <a:xfrm>
                <a:off x="2428950" y="-685225"/>
                <a:ext cx="1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2"/>
                      <a:pt x="138" y="607"/>
                      <a:pt x="307" y="607"/>
                    </a:cubicBezTo>
                    <a:cubicBezTo>
                      <a:pt x="474" y="607"/>
                      <a:pt x="609" y="472"/>
                      <a:pt x="609" y="304"/>
                    </a:cubicBezTo>
                    <a:cubicBezTo>
                      <a:pt x="609" y="136"/>
                      <a:pt x="47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2372225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5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2461450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5"/>
              <p:cNvSpPr/>
              <p:nvPr/>
            </p:nvSpPr>
            <p:spPr>
              <a:xfrm>
                <a:off x="2403900" y="-912300"/>
                <a:ext cx="65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933" extrusionOk="0">
                    <a:moveTo>
                      <a:pt x="2281" y="1"/>
                    </a:moveTo>
                    <a:cubicBezTo>
                      <a:pt x="2204" y="1"/>
                      <a:pt x="2127" y="31"/>
                      <a:pt x="2067" y="90"/>
                    </a:cubicBezTo>
                    <a:cubicBezTo>
                      <a:pt x="1956" y="199"/>
                      <a:pt x="1690" y="326"/>
                      <a:pt x="1307" y="326"/>
                    </a:cubicBezTo>
                    <a:cubicBezTo>
                      <a:pt x="924" y="326"/>
                      <a:pt x="659" y="199"/>
                      <a:pt x="547" y="90"/>
                    </a:cubicBezTo>
                    <a:cubicBezTo>
                      <a:pt x="488" y="31"/>
                      <a:pt x="410" y="2"/>
                      <a:pt x="333" y="2"/>
                    </a:cubicBezTo>
                    <a:cubicBezTo>
                      <a:pt x="256" y="2"/>
                      <a:pt x="178" y="32"/>
                      <a:pt x="119" y="92"/>
                    </a:cubicBezTo>
                    <a:cubicBezTo>
                      <a:pt x="0" y="212"/>
                      <a:pt x="3" y="402"/>
                      <a:pt x="122" y="520"/>
                    </a:cubicBezTo>
                    <a:cubicBezTo>
                      <a:pt x="383" y="777"/>
                      <a:pt x="827" y="933"/>
                      <a:pt x="1307" y="933"/>
                    </a:cubicBezTo>
                    <a:cubicBezTo>
                      <a:pt x="1788" y="933"/>
                      <a:pt x="2233" y="779"/>
                      <a:pt x="2493" y="520"/>
                    </a:cubicBezTo>
                    <a:cubicBezTo>
                      <a:pt x="2615" y="402"/>
                      <a:pt x="2615" y="212"/>
                      <a:pt x="2497" y="92"/>
                    </a:cubicBezTo>
                    <a:cubicBezTo>
                      <a:pt x="2437" y="31"/>
                      <a:pt x="2359" y="1"/>
                      <a:pt x="2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5"/>
              <p:cNvSpPr/>
              <p:nvPr/>
            </p:nvSpPr>
            <p:spPr>
              <a:xfrm>
                <a:off x="2234375" y="-1139350"/>
                <a:ext cx="4044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19" extrusionOk="0">
                    <a:moveTo>
                      <a:pt x="4241" y="3203"/>
                    </a:moveTo>
                    <a:cubicBezTo>
                      <a:pt x="4226" y="3314"/>
                      <a:pt x="4219" y="3431"/>
                      <a:pt x="4219" y="3547"/>
                    </a:cubicBezTo>
                    <a:lnTo>
                      <a:pt x="4219" y="5702"/>
                    </a:lnTo>
                    <a:cubicBezTo>
                      <a:pt x="4219" y="6119"/>
                      <a:pt x="3892" y="6460"/>
                      <a:pt x="3481" y="6484"/>
                    </a:cubicBezTo>
                    <a:lnTo>
                      <a:pt x="3128" y="4361"/>
                    </a:lnTo>
                    <a:cubicBezTo>
                      <a:pt x="3078" y="4071"/>
                      <a:pt x="3160" y="3777"/>
                      <a:pt x="3350" y="3554"/>
                    </a:cubicBezTo>
                    <a:cubicBezTo>
                      <a:pt x="3538" y="3331"/>
                      <a:pt x="3815" y="3203"/>
                      <a:pt x="4108" y="3203"/>
                    </a:cubicBezTo>
                    <a:close/>
                    <a:moveTo>
                      <a:pt x="12477" y="3288"/>
                    </a:moveTo>
                    <a:cubicBezTo>
                      <a:pt x="12885" y="3468"/>
                      <a:pt x="13128" y="3904"/>
                      <a:pt x="13051" y="4361"/>
                    </a:cubicBezTo>
                    <a:lnTo>
                      <a:pt x="12697" y="6484"/>
                    </a:lnTo>
                    <a:cubicBezTo>
                      <a:pt x="12285" y="6460"/>
                      <a:pt x="11958" y="6119"/>
                      <a:pt x="11958" y="5702"/>
                    </a:cubicBezTo>
                    <a:lnTo>
                      <a:pt x="11958" y="3781"/>
                    </a:lnTo>
                    <a:cubicBezTo>
                      <a:pt x="12157" y="3647"/>
                      <a:pt x="12333" y="3482"/>
                      <a:pt x="12477" y="3288"/>
                    </a:cubicBezTo>
                    <a:close/>
                    <a:moveTo>
                      <a:pt x="12161" y="776"/>
                    </a:moveTo>
                    <a:cubicBezTo>
                      <a:pt x="12434" y="1592"/>
                      <a:pt x="12397" y="2317"/>
                      <a:pt x="12050" y="2843"/>
                    </a:cubicBezTo>
                    <a:cubicBezTo>
                      <a:pt x="11750" y="3298"/>
                      <a:pt x="11240" y="3570"/>
                      <a:pt x="10685" y="3570"/>
                    </a:cubicBezTo>
                    <a:lnTo>
                      <a:pt x="5819" y="3570"/>
                    </a:lnTo>
                    <a:cubicBezTo>
                      <a:pt x="5650" y="3570"/>
                      <a:pt x="5515" y="3705"/>
                      <a:pt x="5515" y="3874"/>
                    </a:cubicBezTo>
                    <a:cubicBezTo>
                      <a:pt x="5515" y="4041"/>
                      <a:pt x="5650" y="4177"/>
                      <a:pt x="5819" y="4177"/>
                    </a:cubicBezTo>
                    <a:lnTo>
                      <a:pt x="10685" y="4177"/>
                    </a:lnTo>
                    <a:cubicBezTo>
                      <a:pt x="10914" y="4177"/>
                      <a:pt x="11140" y="4141"/>
                      <a:pt x="11354" y="4077"/>
                    </a:cubicBezTo>
                    <a:lnTo>
                      <a:pt x="11354" y="5705"/>
                    </a:lnTo>
                    <a:cubicBezTo>
                      <a:pt x="11354" y="5996"/>
                      <a:pt x="11443" y="6267"/>
                      <a:pt x="11597" y="6490"/>
                    </a:cubicBezTo>
                    <a:lnTo>
                      <a:pt x="11311" y="6490"/>
                    </a:lnTo>
                    <a:lnTo>
                      <a:pt x="11311" y="6469"/>
                    </a:lnTo>
                    <a:cubicBezTo>
                      <a:pt x="11311" y="6302"/>
                      <a:pt x="11176" y="6165"/>
                      <a:pt x="11007" y="6165"/>
                    </a:cubicBezTo>
                    <a:lnTo>
                      <a:pt x="8739" y="6165"/>
                    </a:lnTo>
                    <a:cubicBezTo>
                      <a:pt x="8571" y="6165"/>
                      <a:pt x="8435" y="6302"/>
                      <a:pt x="8435" y="6469"/>
                    </a:cubicBezTo>
                    <a:lnTo>
                      <a:pt x="8435" y="6554"/>
                    </a:lnTo>
                    <a:cubicBezTo>
                      <a:pt x="8328" y="6512"/>
                      <a:pt x="8212" y="6490"/>
                      <a:pt x="8091" y="6490"/>
                    </a:cubicBezTo>
                    <a:cubicBezTo>
                      <a:pt x="7970" y="6490"/>
                      <a:pt x="7852" y="6513"/>
                      <a:pt x="7745" y="6554"/>
                    </a:cubicBezTo>
                    <a:lnTo>
                      <a:pt x="7745" y="6469"/>
                    </a:lnTo>
                    <a:cubicBezTo>
                      <a:pt x="7745" y="6302"/>
                      <a:pt x="7610" y="6165"/>
                      <a:pt x="7443" y="6165"/>
                    </a:cubicBezTo>
                    <a:lnTo>
                      <a:pt x="5172" y="6165"/>
                    </a:lnTo>
                    <a:cubicBezTo>
                      <a:pt x="5005" y="6165"/>
                      <a:pt x="4869" y="6302"/>
                      <a:pt x="4869" y="6469"/>
                    </a:cubicBezTo>
                    <a:lnTo>
                      <a:pt x="4869" y="6490"/>
                    </a:lnTo>
                    <a:lnTo>
                      <a:pt x="4583" y="6490"/>
                    </a:lnTo>
                    <a:cubicBezTo>
                      <a:pt x="4735" y="6263"/>
                      <a:pt x="4826" y="5995"/>
                      <a:pt x="4826" y="5703"/>
                    </a:cubicBezTo>
                    <a:lnTo>
                      <a:pt x="4826" y="3548"/>
                    </a:lnTo>
                    <a:cubicBezTo>
                      <a:pt x="4826" y="2284"/>
                      <a:pt x="5855" y="1257"/>
                      <a:pt x="7116" y="1257"/>
                    </a:cubicBezTo>
                    <a:lnTo>
                      <a:pt x="10035" y="1257"/>
                    </a:lnTo>
                    <a:cubicBezTo>
                      <a:pt x="11100" y="1257"/>
                      <a:pt x="11784" y="987"/>
                      <a:pt x="12161" y="776"/>
                    </a:cubicBezTo>
                    <a:close/>
                    <a:moveTo>
                      <a:pt x="7138" y="6770"/>
                    </a:moveTo>
                    <a:lnTo>
                      <a:pt x="7138" y="7440"/>
                    </a:lnTo>
                    <a:lnTo>
                      <a:pt x="7137" y="7440"/>
                    </a:lnTo>
                    <a:cubicBezTo>
                      <a:pt x="7137" y="7631"/>
                      <a:pt x="6983" y="7787"/>
                      <a:pt x="6793" y="7787"/>
                    </a:cubicBezTo>
                    <a:lnTo>
                      <a:pt x="5820" y="7787"/>
                    </a:lnTo>
                    <a:cubicBezTo>
                      <a:pt x="5630" y="7787"/>
                      <a:pt x="5476" y="7631"/>
                      <a:pt x="5476" y="7440"/>
                    </a:cubicBezTo>
                    <a:lnTo>
                      <a:pt x="5476" y="6770"/>
                    </a:lnTo>
                    <a:lnTo>
                      <a:pt x="6004" y="6770"/>
                    </a:lnTo>
                    <a:lnTo>
                      <a:pt x="6004" y="7117"/>
                    </a:lnTo>
                    <a:cubicBezTo>
                      <a:pt x="6004" y="7284"/>
                      <a:pt x="6139" y="7420"/>
                      <a:pt x="6307" y="7420"/>
                    </a:cubicBezTo>
                    <a:cubicBezTo>
                      <a:pt x="6476" y="7420"/>
                      <a:pt x="6611" y="7284"/>
                      <a:pt x="6611" y="7117"/>
                    </a:cubicBezTo>
                    <a:lnTo>
                      <a:pt x="6611" y="6770"/>
                    </a:lnTo>
                    <a:close/>
                    <a:moveTo>
                      <a:pt x="10705" y="6770"/>
                    </a:moveTo>
                    <a:lnTo>
                      <a:pt x="10705" y="7440"/>
                    </a:lnTo>
                    <a:lnTo>
                      <a:pt x="10706" y="7440"/>
                    </a:lnTo>
                    <a:cubicBezTo>
                      <a:pt x="10706" y="7631"/>
                      <a:pt x="10550" y="7787"/>
                      <a:pt x="10360" y="7787"/>
                    </a:cubicBezTo>
                    <a:lnTo>
                      <a:pt x="9386" y="7787"/>
                    </a:lnTo>
                    <a:cubicBezTo>
                      <a:pt x="9196" y="7787"/>
                      <a:pt x="9041" y="7631"/>
                      <a:pt x="9041" y="7440"/>
                    </a:cubicBezTo>
                    <a:lnTo>
                      <a:pt x="9041" y="6770"/>
                    </a:lnTo>
                    <a:lnTo>
                      <a:pt x="9569" y="6770"/>
                    </a:lnTo>
                    <a:lnTo>
                      <a:pt x="9569" y="7117"/>
                    </a:lnTo>
                    <a:cubicBezTo>
                      <a:pt x="9569" y="7284"/>
                      <a:pt x="9705" y="7420"/>
                      <a:pt x="9872" y="7420"/>
                    </a:cubicBezTo>
                    <a:cubicBezTo>
                      <a:pt x="10040" y="7420"/>
                      <a:pt x="10176" y="7284"/>
                      <a:pt x="10176" y="7117"/>
                    </a:cubicBezTo>
                    <a:lnTo>
                      <a:pt x="10176" y="6770"/>
                    </a:lnTo>
                    <a:close/>
                    <a:moveTo>
                      <a:pt x="12792" y="7096"/>
                    </a:moveTo>
                    <a:cubicBezTo>
                      <a:pt x="12935" y="7096"/>
                      <a:pt x="13074" y="7156"/>
                      <a:pt x="13170" y="7263"/>
                    </a:cubicBezTo>
                    <a:cubicBezTo>
                      <a:pt x="13267" y="7368"/>
                      <a:pt x="13312" y="7510"/>
                      <a:pt x="13298" y="7656"/>
                    </a:cubicBezTo>
                    <a:cubicBezTo>
                      <a:pt x="13274" y="7911"/>
                      <a:pt x="13030" y="8111"/>
                      <a:pt x="12747" y="8111"/>
                    </a:cubicBezTo>
                    <a:lnTo>
                      <a:pt x="12591" y="8111"/>
                    </a:lnTo>
                    <a:cubicBezTo>
                      <a:pt x="12604" y="7997"/>
                      <a:pt x="12611" y="7883"/>
                      <a:pt x="12611" y="7765"/>
                    </a:cubicBezTo>
                    <a:lnTo>
                      <a:pt x="12611" y="7096"/>
                    </a:lnTo>
                    <a:close/>
                    <a:moveTo>
                      <a:pt x="10056" y="12158"/>
                    </a:moveTo>
                    <a:lnTo>
                      <a:pt x="10056" y="13137"/>
                    </a:lnTo>
                    <a:lnTo>
                      <a:pt x="8090" y="14229"/>
                    </a:lnTo>
                    <a:lnTo>
                      <a:pt x="6122" y="13137"/>
                    </a:lnTo>
                    <a:lnTo>
                      <a:pt x="6122" y="12158"/>
                    </a:lnTo>
                    <a:cubicBezTo>
                      <a:pt x="6716" y="12447"/>
                      <a:pt x="7384" y="12608"/>
                      <a:pt x="8090" y="12608"/>
                    </a:cubicBezTo>
                    <a:cubicBezTo>
                      <a:pt x="8775" y="12608"/>
                      <a:pt x="9446" y="12453"/>
                      <a:pt x="10056" y="12158"/>
                    </a:cubicBezTo>
                    <a:close/>
                    <a:moveTo>
                      <a:pt x="10871" y="13380"/>
                    </a:moveTo>
                    <a:cubicBezTo>
                      <a:pt x="10873" y="13380"/>
                      <a:pt x="10875" y="13381"/>
                      <a:pt x="10877" y="13381"/>
                    </a:cubicBezTo>
                    <a:cubicBezTo>
                      <a:pt x="10886" y="13385"/>
                      <a:pt x="10887" y="13390"/>
                      <a:pt x="10890" y="13392"/>
                    </a:cubicBezTo>
                    <a:lnTo>
                      <a:pt x="11280" y="14174"/>
                    </a:lnTo>
                    <a:lnTo>
                      <a:pt x="9699" y="15530"/>
                    </a:lnTo>
                    <a:cubicBezTo>
                      <a:pt x="9635" y="15584"/>
                      <a:pt x="9556" y="15615"/>
                      <a:pt x="9473" y="15615"/>
                    </a:cubicBezTo>
                    <a:cubicBezTo>
                      <a:pt x="9463" y="15615"/>
                      <a:pt x="9452" y="15614"/>
                      <a:pt x="9442" y="15613"/>
                    </a:cubicBezTo>
                    <a:cubicBezTo>
                      <a:pt x="9348" y="15603"/>
                      <a:pt x="9264" y="15559"/>
                      <a:pt x="9205" y="15485"/>
                    </a:cubicBezTo>
                    <a:lnTo>
                      <a:pt x="8551" y="14666"/>
                    </a:lnTo>
                    <a:lnTo>
                      <a:pt x="10862" y="13382"/>
                    </a:lnTo>
                    <a:cubicBezTo>
                      <a:pt x="10863" y="13381"/>
                      <a:pt x="10866" y="13380"/>
                      <a:pt x="10871" y="13380"/>
                    </a:cubicBezTo>
                    <a:close/>
                    <a:moveTo>
                      <a:pt x="5310" y="13382"/>
                    </a:moveTo>
                    <a:cubicBezTo>
                      <a:pt x="5315" y="13382"/>
                      <a:pt x="5318" y="13383"/>
                      <a:pt x="5320" y="13385"/>
                    </a:cubicBezTo>
                    <a:lnTo>
                      <a:pt x="7630" y="14668"/>
                    </a:lnTo>
                    <a:lnTo>
                      <a:pt x="6976" y="15485"/>
                    </a:lnTo>
                    <a:cubicBezTo>
                      <a:pt x="6916" y="15557"/>
                      <a:pt x="6833" y="15603"/>
                      <a:pt x="6737" y="15613"/>
                    </a:cubicBezTo>
                    <a:cubicBezTo>
                      <a:pt x="6726" y="15614"/>
                      <a:pt x="6715" y="15615"/>
                      <a:pt x="6704" y="15615"/>
                    </a:cubicBezTo>
                    <a:cubicBezTo>
                      <a:pt x="6622" y="15615"/>
                      <a:pt x="6543" y="15586"/>
                      <a:pt x="6480" y="15530"/>
                    </a:cubicBezTo>
                    <a:lnTo>
                      <a:pt x="4900" y="14175"/>
                    </a:lnTo>
                    <a:lnTo>
                      <a:pt x="5292" y="13394"/>
                    </a:lnTo>
                    <a:cubicBezTo>
                      <a:pt x="5292" y="13392"/>
                      <a:pt x="5295" y="13387"/>
                      <a:pt x="5303" y="13382"/>
                    </a:cubicBezTo>
                    <a:cubicBezTo>
                      <a:pt x="5306" y="13382"/>
                      <a:pt x="5308" y="13382"/>
                      <a:pt x="5310" y="13382"/>
                    </a:cubicBezTo>
                    <a:close/>
                    <a:moveTo>
                      <a:pt x="12306" y="0"/>
                    </a:moveTo>
                    <a:cubicBezTo>
                      <a:pt x="12227" y="0"/>
                      <a:pt x="12151" y="32"/>
                      <a:pt x="12094" y="89"/>
                    </a:cubicBezTo>
                    <a:cubicBezTo>
                      <a:pt x="12093" y="91"/>
                      <a:pt x="11944" y="229"/>
                      <a:pt x="11620" y="369"/>
                    </a:cubicBezTo>
                    <a:cubicBezTo>
                      <a:pt x="11319" y="498"/>
                      <a:pt x="10799" y="650"/>
                      <a:pt x="10035" y="650"/>
                    </a:cubicBezTo>
                    <a:lnTo>
                      <a:pt x="7116" y="650"/>
                    </a:lnTo>
                    <a:cubicBezTo>
                      <a:pt x="5852" y="650"/>
                      <a:pt x="4773" y="1464"/>
                      <a:pt x="4379" y="2597"/>
                    </a:cubicBezTo>
                    <a:lnTo>
                      <a:pt x="4106" y="2597"/>
                    </a:lnTo>
                    <a:cubicBezTo>
                      <a:pt x="3635" y="2597"/>
                      <a:pt x="3190" y="2804"/>
                      <a:pt x="2885" y="3163"/>
                    </a:cubicBezTo>
                    <a:cubicBezTo>
                      <a:pt x="2580" y="3521"/>
                      <a:pt x="2450" y="3997"/>
                      <a:pt x="2528" y="4461"/>
                    </a:cubicBezTo>
                    <a:lnTo>
                      <a:pt x="2887" y="6620"/>
                    </a:lnTo>
                    <a:cubicBezTo>
                      <a:pt x="2554" y="6791"/>
                      <a:pt x="2314" y="7113"/>
                      <a:pt x="2276" y="7488"/>
                    </a:cubicBezTo>
                    <a:cubicBezTo>
                      <a:pt x="2244" y="7803"/>
                      <a:pt x="2347" y="8117"/>
                      <a:pt x="2558" y="8348"/>
                    </a:cubicBezTo>
                    <a:cubicBezTo>
                      <a:pt x="2768" y="8582"/>
                      <a:pt x="3071" y="8717"/>
                      <a:pt x="3385" y="8717"/>
                    </a:cubicBezTo>
                    <a:lnTo>
                      <a:pt x="3611" y="8717"/>
                    </a:lnTo>
                    <a:cubicBezTo>
                      <a:pt x="3788" y="9991"/>
                      <a:pt x="4502" y="11097"/>
                      <a:pt x="5515" y="11801"/>
                    </a:cubicBezTo>
                    <a:lnTo>
                      <a:pt x="5515" y="12810"/>
                    </a:lnTo>
                    <a:cubicBezTo>
                      <a:pt x="5448" y="12787"/>
                      <a:pt x="5378" y="12776"/>
                      <a:pt x="5307" y="12776"/>
                    </a:cubicBezTo>
                    <a:cubicBezTo>
                      <a:pt x="5245" y="12776"/>
                      <a:pt x="5182" y="12784"/>
                      <a:pt x="5122" y="12803"/>
                    </a:cubicBezTo>
                    <a:cubicBezTo>
                      <a:pt x="4959" y="12853"/>
                      <a:pt x="4822" y="12968"/>
                      <a:pt x="4745" y="13122"/>
                    </a:cubicBezTo>
                    <a:lnTo>
                      <a:pt x="4274" y="14065"/>
                    </a:lnTo>
                    <a:lnTo>
                      <a:pt x="1614" y="14846"/>
                    </a:lnTo>
                    <a:cubicBezTo>
                      <a:pt x="662" y="15128"/>
                      <a:pt x="0" y="16014"/>
                      <a:pt x="0" y="17006"/>
                    </a:cubicBezTo>
                    <a:lnTo>
                      <a:pt x="0" y="20415"/>
                    </a:lnTo>
                    <a:cubicBezTo>
                      <a:pt x="0" y="20583"/>
                      <a:pt x="136" y="20719"/>
                      <a:pt x="303" y="20719"/>
                    </a:cubicBezTo>
                    <a:cubicBezTo>
                      <a:pt x="472" y="20719"/>
                      <a:pt x="607" y="20583"/>
                      <a:pt x="607" y="20415"/>
                    </a:cubicBezTo>
                    <a:lnTo>
                      <a:pt x="607" y="17006"/>
                    </a:lnTo>
                    <a:cubicBezTo>
                      <a:pt x="607" y="16282"/>
                      <a:pt x="1093" y="15632"/>
                      <a:pt x="1787" y="15429"/>
                    </a:cubicBezTo>
                    <a:lnTo>
                      <a:pt x="4235" y="14708"/>
                    </a:lnTo>
                    <a:lnTo>
                      <a:pt x="5196" y="20463"/>
                    </a:lnTo>
                    <a:cubicBezTo>
                      <a:pt x="5222" y="20612"/>
                      <a:pt x="5350" y="20716"/>
                      <a:pt x="5495" y="20716"/>
                    </a:cubicBezTo>
                    <a:cubicBezTo>
                      <a:pt x="5510" y="20716"/>
                      <a:pt x="5529" y="20715"/>
                      <a:pt x="5545" y="20713"/>
                    </a:cubicBezTo>
                    <a:cubicBezTo>
                      <a:pt x="5709" y="20685"/>
                      <a:pt x="5822" y="20529"/>
                      <a:pt x="5793" y="20365"/>
                    </a:cubicBezTo>
                    <a:lnTo>
                      <a:pt x="4892" y="14972"/>
                    </a:lnTo>
                    <a:lnTo>
                      <a:pt x="6080" y="15992"/>
                    </a:lnTo>
                    <a:cubicBezTo>
                      <a:pt x="6256" y="16142"/>
                      <a:pt x="6471" y="16220"/>
                      <a:pt x="6699" y="16220"/>
                    </a:cubicBezTo>
                    <a:cubicBezTo>
                      <a:pt x="6729" y="16220"/>
                      <a:pt x="6759" y="16217"/>
                      <a:pt x="6789" y="16216"/>
                    </a:cubicBezTo>
                    <a:cubicBezTo>
                      <a:pt x="7048" y="16192"/>
                      <a:pt x="7281" y="16066"/>
                      <a:pt x="7444" y="15863"/>
                    </a:cubicBezTo>
                    <a:lnTo>
                      <a:pt x="7781" y="15442"/>
                    </a:lnTo>
                    <a:lnTo>
                      <a:pt x="7781" y="16846"/>
                    </a:lnTo>
                    <a:cubicBezTo>
                      <a:pt x="7781" y="17014"/>
                      <a:pt x="7917" y="17150"/>
                      <a:pt x="8085" y="17150"/>
                    </a:cubicBezTo>
                    <a:cubicBezTo>
                      <a:pt x="8252" y="17150"/>
                      <a:pt x="8388" y="17014"/>
                      <a:pt x="8388" y="16846"/>
                    </a:cubicBezTo>
                    <a:lnTo>
                      <a:pt x="8388" y="15442"/>
                    </a:lnTo>
                    <a:lnTo>
                      <a:pt x="8727" y="15863"/>
                    </a:lnTo>
                    <a:cubicBezTo>
                      <a:pt x="8888" y="16066"/>
                      <a:pt x="9121" y="16192"/>
                      <a:pt x="9381" y="16216"/>
                    </a:cubicBezTo>
                    <a:cubicBezTo>
                      <a:pt x="9412" y="16220"/>
                      <a:pt x="9442" y="16220"/>
                      <a:pt x="9472" y="16220"/>
                    </a:cubicBezTo>
                    <a:cubicBezTo>
                      <a:pt x="9699" y="16220"/>
                      <a:pt x="9915" y="16139"/>
                      <a:pt x="10090" y="15992"/>
                    </a:cubicBezTo>
                    <a:lnTo>
                      <a:pt x="11284" y="14968"/>
                    </a:lnTo>
                    <a:lnTo>
                      <a:pt x="11284" y="14968"/>
                    </a:lnTo>
                    <a:lnTo>
                      <a:pt x="10380" y="20365"/>
                    </a:lnTo>
                    <a:cubicBezTo>
                      <a:pt x="10355" y="20529"/>
                      <a:pt x="10465" y="20686"/>
                      <a:pt x="10630" y="20713"/>
                    </a:cubicBezTo>
                    <a:cubicBezTo>
                      <a:pt x="10649" y="20716"/>
                      <a:pt x="10665" y="20716"/>
                      <a:pt x="10680" y="20716"/>
                    </a:cubicBezTo>
                    <a:cubicBezTo>
                      <a:pt x="10827" y="20716"/>
                      <a:pt x="10956" y="20612"/>
                      <a:pt x="10980" y="20463"/>
                    </a:cubicBezTo>
                    <a:lnTo>
                      <a:pt x="11943" y="14708"/>
                    </a:lnTo>
                    <a:lnTo>
                      <a:pt x="14389" y="15428"/>
                    </a:lnTo>
                    <a:cubicBezTo>
                      <a:pt x="15083" y="15630"/>
                      <a:pt x="15569" y="16279"/>
                      <a:pt x="15569" y="17003"/>
                    </a:cubicBezTo>
                    <a:lnTo>
                      <a:pt x="15569" y="20413"/>
                    </a:lnTo>
                    <a:cubicBezTo>
                      <a:pt x="15569" y="20580"/>
                      <a:pt x="15705" y="20716"/>
                      <a:pt x="15872" y="20716"/>
                    </a:cubicBezTo>
                    <a:cubicBezTo>
                      <a:pt x="16040" y="20716"/>
                      <a:pt x="16176" y="20580"/>
                      <a:pt x="16176" y="20413"/>
                    </a:cubicBezTo>
                    <a:lnTo>
                      <a:pt x="16176" y="17003"/>
                    </a:lnTo>
                    <a:cubicBezTo>
                      <a:pt x="16177" y="16014"/>
                      <a:pt x="15513" y="15128"/>
                      <a:pt x="14562" y="14846"/>
                    </a:cubicBezTo>
                    <a:lnTo>
                      <a:pt x="11903" y="14065"/>
                    </a:lnTo>
                    <a:lnTo>
                      <a:pt x="11431" y="13122"/>
                    </a:lnTo>
                    <a:cubicBezTo>
                      <a:pt x="11356" y="12968"/>
                      <a:pt x="11219" y="12853"/>
                      <a:pt x="11056" y="12803"/>
                    </a:cubicBezTo>
                    <a:cubicBezTo>
                      <a:pt x="10996" y="12784"/>
                      <a:pt x="10933" y="12776"/>
                      <a:pt x="10871" y="12776"/>
                    </a:cubicBezTo>
                    <a:cubicBezTo>
                      <a:pt x="10801" y="12776"/>
                      <a:pt x="10731" y="12787"/>
                      <a:pt x="10663" y="12810"/>
                    </a:cubicBezTo>
                    <a:lnTo>
                      <a:pt x="10663" y="11657"/>
                    </a:lnTo>
                    <a:lnTo>
                      <a:pt x="10663" y="11653"/>
                    </a:lnTo>
                    <a:cubicBezTo>
                      <a:pt x="10665" y="11594"/>
                      <a:pt x="10649" y="11533"/>
                      <a:pt x="10615" y="11480"/>
                    </a:cubicBezTo>
                    <a:cubicBezTo>
                      <a:pt x="10557" y="11390"/>
                      <a:pt x="10459" y="11340"/>
                      <a:pt x="10359" y="11340"/>
                    </a:cubicBezTo>
                    <a:cubicBezTo>
                      <a:pt x="10303" y="11340"/>
                      <a:pt x="10247" y="11356"/>
                      <a:pt x="10196" y="11389"/>
                    </a:cubicBezTo>
                    <a:cubicBezTo>
                      <a:pt x="9568" y="11793"/>
                      <a:pt x="8839" y="12004"/>
                      <a:pt x="8090" y="12004"/>
                    </a:cubicBezTo>
                    <a:cubicBezTo>
                      <a:pt x="5930" y="12004"/>
                      <a:pt x="4176" y="10250"/>
                      <a:pt x="4176" y="8091"/>
                    </a:cubicBezTo>
                    <a:cubicBezTo>
                      <a:pt x="4176" y="7924"/>
                      <a:pt x="4041" y="7788"/>
                      <a:pt x="3872" y="7788"/>
                    </a:cubicBezTo>
                    <a:cubicBezTo>
                      <a:pt x="3705" y="7788"/>
                      <a:pt x="3569" y="7924"/>
                      <a:pt x="3569" y="8091"/>
                    </a:cubicBezTo>
                    <a:lnTo>
                      <a:pt x="3569" y="8113"/>
                    </a:lnTo>
                    <a:lnTo>
                      <a:pt x="3387" y="8113"/>
                    </a:lnTo>
                    <a:cubicBezTo>
                      <a:pt x="3244" y="8113"/>
                      <a:pt x="3107" y="8053"/>
                      <a:pt x="3010" y="7945"/>
                    </a:cubicBezTo>
                    <a:cubicBezTo>
                      <a:pt x="2912" y="7838"/>
                      <a:pt x="2867" y="7697"/>
                      <a:pt x="2881" y="7551"/>
                    </a:cubicBezTo>
                    <a:cubicBezTo>
                      <a:pt x="2907" y="7297"/>
                      <a:pt x="3150" y="7097"/>
                      <a:pt x="3434" y="7097"/>
                    </a:cubicBezTo>
                    <a:lnTo>
                      <a:pt x="4869" y="7097"/>
                    </a:lnTo>
                    <a:lnTo>
                      <a:pt x="4869" y="7444"/>
                    </a:lnTo>
                    <a:cubicBezTo>
                      <a:pt x="4869" y="7968"/>
                      <a:pt x="5295" y="8395"/>
                      <a:pt x="5820" y="8395"/>
                    </a:cubicBezTo>
                    <a:lnTo>
                      <a:pt x="6793" y="8395"/>
                    </a:lnTo>
                    <a:cubicBezTo>
                      <a:pt x="7318" y="8395"/>
                      <a:pt x="7744" y="7968"/>
                      <a:pt x="7744" y="7444"/>
                    </a:cubicBezTo>
                    <a:cubicBezTo>
                      <a:pt x="7744" y="7253"/>
                      <a:pt x="7900" y="7097"/>
                      <a:pt x="8090" y="7097"/>
                    </a:cubicBezTo>
                    <a:cubicBezTo>
                      <a:pt x="8280" y="7097"/>
                      <a:pt x="8434" y="7253"/>
                      <a:pt x="8434" y="7444"/>
                    </a:cubicBezTo>
                    <a:cubicBezTo>
                      <a:pt x="8434" y="7968"/>
                      <a:pt x="8861" y="8395"/>
                      <a:pt x="9386" y="8395"/>
                    </a:cubicBezTo>
                    <a:lnTo>
                      <a:pt x="10360" y="8395"/>
                    </a:lnTo>
                    <a:cubicBezTo>
                      <a:pt x="10884" y="8395"/>
                      <a:pt x="11313" y="7968"/>
                      <a:pt x="11313" y="7444"/>
                    </a:cubicBezTo>
                    <a:lnTo>
                      <a:pt x="11313" y="7097"/>
                    </a:lnTo>
                    <a:lnTo>
                      <a:pt x="12004" y="7097"/>
                    </a:lnTo>
                    <a:lnTo>
                      <a:pt x="12004" y="7767"/>
                    </a:lnTo>
                    <a:cubicBezTo>
                      <a:pt x="12004" y="9209"/>
                      <a:pt x="10829" y="10382"/>
                      <a:pt x="9389" y="10382"/>
                    </a:cubicBezTo>
                    <a:lnTo>
                      <a:pt x="9064" y="10382"/>
                    </a:lnTo>
                    <a:cubicBezTo>
                      <a:pt x="8896" y="10382"/>
                      <a:pt x="8761" y="10518"/>
                      <a:pt x="8761" y="10686"/>
                    </a:cubicBezTo>
                    <a:cubicBezTo>
                      <a:pt x="8761" y="10853"/>
                      <a:pt x="8896" y="10989"/>
                      <a:pt x="9064" y="10989"/>
                    </a:cubicBezTo>
                    <a:lnTo>
                      <a:pt x="9389" y="10989"/>
                    </a:lnTo>
                    <a:cubicBezTo>
                      <a:pt x="10834" y="10989"/>
                      <a:pt x="12060" y="10032"/>
                      <a:pt x="12468" y="8718"/>
                    </a:cubicBezTo>
                    <a:lnTo>
                      <a:pt x="12748" y="8718"/>
                    </a:lnTo>
                    <a:cubicBezTo>
                      <a:pt x="13339" y="8718"/>
                      <a:pt x="13848" y="8280"/>
                      <a:pt x="13904" y="7717"/>
                    </a:cubicBezTo>
                    <a:cubicBezTo>
                      <a:pt x="13935" y="7403"/>
                      <a:pt x="13832" y="7089"/>
                      <a:pt x="13621" y="6856"/>
                    </a:cubicBezTo>
                    <a:cubicBezTo>
                      <a:pt x="13528" y="6753"/>
                      <a:pt x="13418" y="6669"/>
                      <a:pt x="13295" y="6609"/>
                    </a:cubicBezTo>
                    <a:lnTo>
                      <a:pt x="13652" y="4461"/>
                    </a:lnTo>
                    <a:cubicBezTo>
                      <a:pt x="13771" y="3745"/>
                      <a:pt x="13404" y="3061"/>
                      <a:pt x="12775" y="2757"/>
                    </a:cubicBezTo>
                    <a:cubicBezTo>
                      <a:pt x="13058" y="2036"/>
                      <a:pt x="12997" y="1142"/>
                      <a:pt x="12585" y="186"/>
                    </a:cubicBezTo>
                    <a:cubicBezTo>
                      <a:pt x="12547" y="93"/>
                      <a:pt x="12464" y="26"/>
                      <a:pt x="12365" y="6"/>
                    </a:cubicBezTo>
                    <a:cubicBezTo>
                      <a:pt x="12346" y="2"/>
                      <a:pt x="12326" y="0"/>
                      <a:pt x="1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0" name="Google Shape;1860;p35"/>
            <p:cNvGrpSpPr/>
            <p:nvPr/>
          </p:nvGrpSpPr>
          <p:grpSpPr>
            <a:xfrm>
              <a:off x="8589184" y="2743098"/>
              <a:ext cx="537076" cy="685828"/>
              <a:chOff x="4302875" y="-3002975"/>
              <a:chExt cx="404425" cy="518075"/>
            </a:xfrm>
          </p:grpSpPr>
          <p:sp>
            <p:nvSpPr>
              <p:cNvPr id="1861" name="Google Shape;1861;p35"/>
              <p:cNvSpPr/>
              <p:nvPr/>
            </p:nvSpPr>
            <p:spPr>
              <a:xfrm>
                <a:off x="4440700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7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5"/>
              <p:cNvSpPr/>
              <p:nvPr/>
            </p:nvSpPr>
            <p:spPr>
              <a:xfrm>
                <a:off x="4529925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6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5"/>
              <p:cNvSpPr/>
              <p:nvPr/>
            </p:nvSpPr>
            <p:spPr>
              <a:xfrm>
                <a:off x="4302875" y="-3002975"/>
                <a:ext cx="4044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18" extrusionOk="0">
                    <a:moveTo>
                      <a:pt x="4644" y="1598"/>
                    </a:moveTo>
                    <a:cubicBezTo>
                      <a:pt x="4788" y="1901"/>
                      <a:pt x="4864" y="2235"/>
                      <a:pt x="4864" y="2578"/>
                    </a:cubicBezTo>
                    <a:cubicBezTo>
                      <a:pt x="4864" y="3051"/>
                      <a:pt x="4718" y="3506"/>
                      <a:pt x="4445" y="3894"/>
                    </a:cubicBezTo>
                    <a:cubicBezTo>
                      <a:pt x="4294" y="4108"/>
                      <a:pt x="4215" y="4359"/>
                      <a:pt x="4215" y="4622"/>
                    </a:cubicBezTo>
                    <a:lnTo>
                      <a:pt x="4215" y="5172"/>
                    </a:lnTo>
                    <a:cubicBezTo>
                      <a:pt x="4215" y="5542"/>
                      <a:pt x="3915" y="5842"/>
                      <a:pt x="3545" y="5842"/>
                    </a:cubicBezTo>
                    <a:lnTo>
                      <a:pt x="3524" y="5842"/>
                    </a:lnTo>
                    <a:lnTo>
                      <a:pt x="3524" y="4199"/>
                    </a:lnTo>
                    <a:cubicBezTo>
                      <a:pt x="3524" y="3177"/>
                      <a:pt x="3954" y="2251"/>
                      <a:pt x="4644" y="1598"/>
                    </a:cubicBezTo>
                    <a:close/>
                    <a:moveTo>
                      <a:pt x="11530" y="1598"/>
                    </a:moveTo>
                    <a:cubicBezTo>
                      <a:pt x="12219" y="2251"/>
                      <a:pt x="12649" y="3177"/>
                      <a:pt x="12649" y="4199"/>
                    </a:cubicBezTo>
                    <a:lnTo>
                      <a:pt x="12649" y="5842"/>
                    </a:lnTo>
                    <a:lnTo>
                      <a:pt x="12629" y="5842"/>
                    </a:lnTo>
                    <a:cubicBezTo>
                      <a:pt x="12259" y="5842"/>
                      <a:pt x="11959" y="5540"/>
                      <a:pt x="11959" y="5172"/>
                    </a:cubicBezTo>
                    <a:lnTo>
                      <a:pt x="11959" y="4622"/>
                    </a:lnTo>
                    <a:cubicBezTo>
                      <a:pt x="11959" y="4359"/>
                      <a:pt x="11879" y="4108"/>
                      <a:pt x="11729" y="3894"/>
                    </a:cubicBezTo>
                    <a:cubicBezTo>
                      <a:pt x="11456" y="3506"/>
                      <a:pt x="11312" y="3051"/>
                      <a:pt x="11312" y="2578"/>
                    </a:cubicBezTo>
                    <a:cubicBezTo>
                      <a:pt x="11312" y="2237"/>
                      <a:pt x="11386" y="1903"/>
                      <a:pt x="11530" y="1598"/>
                    </a:cubicBezTo>
                    <a:close/>
                    <a:moveTo>
                      <a:pt x="9060" y="609"/>
                    </a:moveTo>
                    <a:lnTo>
                      <a:pt x="9060" y="610"/>
                    </a:lnTo>
                    <a:cubicBezTo>
                      <a:pt x="9421" y="610"/>
                      <a:pt x="9768" y="664"/>
                      <a:pt x="10095" y="763"/>
                    </a:cubicBezTo>
                    <a:cubicBezTo>
                      <a:pt x="9697" y="1493"/>
                      <a:pt x="8934" y="1950"/>
                      <a:pt x="8087" y="1950"/>
                    </a:cubicBezTo>
                    <a:cubicBezTo>
                      <a:pt x="7893" y="1950"/>
                      <a:pt x="7700" y="1924"/>
                      <a:pt x="7514" y="1877"/>
                    </a:cubicBezTo>
                    <a:cubicBezTo>
                      <a:pt x="7489" y="1870"/>
                      <a:pt x="7463" y="1867"/>
                      <a:pt x="7438" y="1867"/>
                    </a:cubicBezTo>
                    <a:cubicBezTo>
                      <a:pt x="7303" y="1867"/>
                      <a:pt x="7181" y="1957"/>
                      <a:pt x="7144" y="2094"/>
                    </a:cubicBezTo>
                    <a:cubicBezTo>
                      <a:pt x="7103" y="2257"/>
                      <a:pt x="7200" y="2423"/>
                      <a:pt x="7363" y="2464"/>
                    </a:cubicBezTo>
                    <a:cubicBezTo>
                      <a:pt x="7599" y="2524"/>
                      <a:pt x="7841" y="2555"/>
                      <a:pt x="8087" y="2555"/>
                    </a:cubicBezTo>
                    <a:cubicBezTo>
                      <a:pt x="9184" y="2555"/>
                      <a:pt x="10166" y="1948"/>
                      <a:pt x="10663" y="986"/>
                    </a:cubicBezTo>
                    <a:cubicBezTo>
                      <a:pt x="10795" y="1051"/>
                      <a:pt x="10922" y="1127"/>
                      <a:pt x="11045" y="1209"/>
                    </a:cubicBezTo>
                    <a:cubicBezTo>
                      <a:pt x="10821" y="1628"/>
                      <a:pt x="10702" y="2095"/>
                      <a:pt x="10702" y="2577"/>
                    </a:cubicBezTo>
                    <a:cubicBezTo>
                      <a:pt x="10702" y="3177"/>
                      <a:pt x="10885" y="3752"/>
                      <a:pt x="11233" y="4242"/>
                    </a:cubicBezTo>
                    <a:cubicBezTo>
                      <a:pt x="11312" y="4352"/>
                      <a:pt x="11352" y="4483"/>
                      <a:pt x="11352" y="4620"/>
                    </a:cubicBezTo>
                    <a:lnTo>
                      <a:pt x="11352" y="5170"/>
                    </a:lnTo>
                    <a:cubicBezTo>
                      <a:pt x="11352" y="5416"/>
                      <a:pt x="11422" y="5644"/>
                      <a:pt x="11542" y="5840"/>
                    </a:cubicBezTo>
                    <a:lnTo>
                      <a:pt x="11309" y="5840"/>
                    </a:lnTo>
                    <a:lnTo>
                      <a:pt x="11309" y="5819"/>
                    </a:lnTo>
                    <a:cubicBezTo>
                      <a:pt x="11309" y="5650"/>
                      <a:pt x="11173" y="5514"/>
                      <a:pt x="11006" y="5514"/>
                    </a:cubicBezTo>
                    <a:lnTo>
                      <a:pt x="8735" y="5514"/>
                    </a:lnTo>
                    <a:cubicBezTo>
                      <a:pt x="8567" y="5514"/>
                      <a:pt x="8431" y="5650"/>
                      <a:pt x="8431" y="5819"/>
                    </a:cubicBezTo>
                    <a:lnTo>
                      <a:pt x="8431" y="5904"/>
                    </a:lnTo>
                    <a:cubicBezTo>
                      <a:pt x="8324" y="5863"/>
                      <a:pt x="8208" y="5840"/>
                      <a:pt x="8087" y="5840"/>
                    </a:cubicBezTo>
                    <a:cubicBezTo>
                      <a:pt x="7966" y="5840"/>
                      <a:pt x="7849" y="5863"/>
                      <a:pt x="7741" y="5904"/>
                    </a:cubicBezTo>
                    <a:lnTo>
                      <a:pt x="7741" y="5819"/>
                    </a:lnTo>
                    <a:cubicBezTo>
                      <a:pt x="7741" y="5650"/>
                      <a:pt x="7606" y="5514"/>
                      <a:pt x="7437" y="5514"/>
                    </a:cubicBezTo>
                    <a:lnTo>
                      <a:pt x="5166" y="5514"/>
                    </a:lnTo>
                    <a:cubicBezTo>
                      <a:pt x="4999" y="5514"/>
                      <a:pt x="4864" y="5650"/>
                      <a:pt x="4864" y="5819"/>
                    </a:cubicBezTo>
                    <a:lnTo>
                      <a:pt x="4864" y="5840"/>
                    </a:lnTo>
                    <a:lnTo>
                      <a:pt x="4631" y="5840"/>
                    </a:lnTo>
                    <a:cubicBezTo>
                      <a:pt x="4752" y="5644"/>
                      <a:pt x="4822" y="5414"/>
                      <a:pt x="4822" y="5170"/>
                    </a:cubicBezTo>
                    <a:lnTo>
                      <a:pt x="4822" y="4620"/>
                    </a:lnTo>
                    <a:cubicBezTo>
                      <a:pt x="4822" y="4483"/>
                      <a:pt x="4864" y="4352"/>
                      <a:pt x="4942" y="4242"/>
                    </a:cubicBezTo>
                    <a:cubicBezTo>
                      <a:pt x="5288" y="3751"/>
                      <a:pt x="5471" y="3177"/>
                      <a:pt x="5471" y="2574"/>
                    </a:cubicBezTo>
                    <a:cubicBezTo>
                      <a:pt x="5471" y="2095"/>
                      <a:pt x="5352" y="1627"/>
                      <a:pt x="5128" y="1209"/>
                    </a:cubicBezTo>
                    <a:cubicBezTo>
                      <a:pt x="5251" y="1127"/>
                      <a:pt x="5378" y="1051"/>
                      <a:pt x="5512" y="986"/>
                    </a:cubicBezTo>
                    <a:cubicBezTo>
                      <a:pt x="5659" y="1273"/>
                      <a:pt x="5852" y="1531"/>
                      <a:pt x="6090" y="1757"/>
                    </a:cubicBezTo>
                    <a:cubicBezTo>
                      <a:pt x="6149" y="1811"/>
                      <a:pt x="6223" y="1841"/>
                      <a:pt x="6299" y="1841"/>
                    </a:cubicBezTo>
                    <a:cubicBezTo>
                      <a:pt x="6379" y="1841"/>
                      <a:pt x="6459" y="1808"/>
                      <a:pt x="6519" y="1746"/>
                    </a:cubicBezTo>
                    <a:cubicBezTo>
                      <a:pt x="6635" y="1624"/>
                      <a:pt x="6629" y="1431"/>
                      <a:pt x="6507" y="1317"/>
                    </a:cubicBezTo>
                    <a:cubicBezTo>
                      <a:pt x="6335" y="1153"/>
                      <a:pt x="6192" y="967"/>
                      <a:pt x="6078" y="760"/>
                    </a:cubicBezTo>
                    <a:cubicBezTo>
                      <a:pt x="6406" y="663"/>
                      <a:pt x="6752" y="609"/>
                      <a:pt x="7113" y="609"/>
                    </a:cubicBezTo>
                    <a:close/>
                    <a:moveTo>
                      <a:pt x="10703" y="6123"/>
                    </a:moveTo>
                    <a:lnTo>
                      <a:pt x="10703" y="6793"/>
                    </a:lnTo>
                    <a:cubicBezTo>
                      <a:pt x="10703" y="6984"/>
                      <a:pt x="10548" y="7140"/>
                      <a:pt x="10358" y="7140"/>
                    </a:cubicBezTo>
                    <a:lnTo>
                      <a:pt x="9385" y="7140"/>
                    </a:lnTo>
                    <a:cubicBezTo>
                      <a:pt x="9194" y="7140"/>
                      <a:pt x="9041" y="6984"/>
                      <a:pt x="9041" y="6793"/>
                    </a:cubicBezTo>
                    <a:lnTo>
                      <a:pt x="9041" y="6123"/>
                    </a:lnTo>
                    <a:lnTo>
                      <a:pt x="9569" y="6123"/>
                    </a:lnTo>
                    <a:lnTo>
                      <a:pt x="9569" y="6470"/>
                    </a:lnTo>
                    <a:cubicBezTo>
                      <a:pt x="9568" y="6637"/>
                      <a:pt x="9702" y="6773"/>
                      <a:pt x="9871" y="6773"/>
                    </a:cubicBezTo>
                    <a:cubicBezTo>
                      <a:pt x="10039" y="6773"/>
                      <a:pt x="10175" y="6637"/>
                      <a:pt x="10175" y="6470"/>
                    </a:cubicBezTo>
                    <a:lnTo>
                      <a:pt x="10175" y="6123"/>
                    </a:lnTo>
                    <a:close/>
                    <a:moveTo>
                      <a:pt x="7134" y="6126"/>
                    </a:moveTo>
                    <a:lnTo>
                      <a:pt x="7134" y="6794"/>
                    </a:lnTo>
                    <a:cubicBezTo>
                      <a:pt x="7134" y="6985"/>
                      <a:pt x="6979" y="7141"/>
                      <a:pt x="6787" y="7141"/>
                    </a:cubicBezTo>
                    <a:lnTo>
                      <a:pt x="5815" y="7141"/>
                    </a:lnTo>
                    <a:cubicBezTo>
                      <a:pt x="5623" y="7141"/>
                      <a:pt x="5471" y="6985"/>
                      <a:pt x="5471" y="6794"/>
                    </a:cubicBezTo>
                    <a:lnTo>
                      <a:pt x="5471" y="6126"/>
                    </a:lnTo>
                    <a:lnTo>
                      <a:pt x="5999" y="6126"/>
                    </a:lnTo>
                    <a:lnTo>
                      <a:pt x="5999" y="6471"/>
                    </a:lnTo>
                    <a:cubicBezTo>
                      <a:pt x="5999" y="6640"/>
                      <a:pt x="6135" y="6776"/>
                      <a:pt x="6302" y="6776"/>
                    </a:cubicBezTo>
                    <a:cubicBezTo>
                      <a:pt x="6470" y="6776"/>
                      <a:pt x="6606" y="6640"/>
                      <a:pt x="6606" y="6471"/>
                    </a:cubicBezTo>
                    <a:lnTo>
                      <a:pt x="6606" y="6126"/>
                    </a:lnTo>
                    <a:close/>
                    <a:moveTo>
                      <a:pt x="12791" y="6450"/>
                    </a:moveTo>
                    <a:cubicBezTo>
                      <a:pt x="12934" y="6450"/>
                      <a:pt x="13071" y="6511"/>
                      <a:pt x="13166" y="6616"/>
                    </a:cubicBezTo>
                    <a:cubicBezTo>
                      <a:pt x="13264" y="6723"/>
                      <a:pt x="13308" y="6864"/>
                      <a:pt x="13294" y="7008"/>
                    </a:cubicBezTo>
                    <a:cubicBezTo>
                      <a:pt x="13270" y="7264"/>
                      <a:pt x="13027" y="7464"/>
                      <a:pt x="12743" y="7464"/>
                    </a:cubicBezTo>
                    <a:lnTo>
                      <a:pt x="12606" y="7464"/>
                    </a:lnTo>
                    <a:lnTo>
                      <a:pt x="12606" y="7442"/>
                    </a:lnTo>
                    <a:cubicBezTo>
                      <a:pt x="12606" y="7274"/>
                      <a:pt x="12470" y="7140"/>
                      <a:pt x="12302" y="7140"/>
                    </a:cubicBezTo>
                    <a:cubicBezTo>
                      <a:pt x="12134" y="7140"/>
                      <a:pt x="11999" y="7274"/>
                      <a:pt x="11999" y="7442"/>
                    </a:cubicBezTo>
                    <a:cubicBezTo>
                      <a:pt x="11999" y="9600"/>
                      <a:pt x="10244" y="11356"/>
                      <a:pt x="8086" y="11356"/>
                    </a:cubicBezTo>
                    <a:cubicBezTo>
                      <a:pt x="8085" y="11356"/>
                      <a:pt x="8084" y="11356"/>
                      <a:pt x="8083" y="11356"/>
                    </a:cubicBezTo>
                    <a:cubicBezTo>
                      <a:pt x="5928" y="11356"/>
                      <a:pt x="4174" y="9600"/>
                      <a:pt x="4174" y="7442"/>
                    </a:cubicBezTo>
                    <a:cubicBezTo>
                      <a:pt x="4174" y="7274"/>
                      <a:pt x="4038" y="7140"/>
                      <a:pt x="3871" y="7140"/>
                    </a:cubicBezTo>
                    <a:cubicBezTo>
                      <a:pt x="3703" y="7140"/>
                      <a:pt x="3567" y="7274"/>
                      <a:pt x="3567" y="7442"/>
                    </a:cubicBezTo>
                    <a:lnTo>
                      <a:pt x="3567" y="7464"/>
                    </a:lnTo>
                    <a:lnTo>
                      <a:pt x="3384" y="7464"/>
                    </a:lnTo>
                    <a:cubicBezTo>
                      <a:pt x="3241" y="7464"/>
                      <a:pt x="3103" y="7404"/>
                      <a:pt x="3007" y="7297"/>
                    </a:cubicBezTo>
                    <a:cubicBezTo>
                      <a:pt x="2909" y="7190"/>
                      <a:pt x="2864" y="7050"/>
                      <a:pt x="2879" y="6904"/>
                    </a:cubicBezTo>
                    <a:cubicBezTo>
                      <a:pt x="2903" y="6648"/>
                      <a:pt x="3146" y="6450"/>
                      <a:pt x="3430" y="6450"/>
                    </a:cubicBezTo>
                    <a:lnTo>
                      <a:pt x="4864" y="6450"/>
                    </a:lnTo>
                    <a:lnTo>
                      <a:pt x="4864" y="6794"/>
                    </a:lnTo>
                    <a:cubicBezTo>
                      <a:pt x="4864" y="7320"/>
                      <a:pt x="5289" y="7748"/>
                      <a:pt x="5815" y="7748"/>
                    </a:cubicBezTo>
                    <a:lnTo>
                      <a:pt x="6787" y="7748"/>
                    </a:lnTo>
                    <a:cubicBezTo>
                      <a:pt x="7313" y="7748"/>
                      <a:pt x="7741" y="7321"/>
                      <a:pt x="7741" y="6794"/>
                    </a:cubicBezTo>
                    <a:cubicBezTo>
                      <a:pt x="7741" y="6606"/>
                      <a:pt x="7896" y="6450"/>
                      <a:pt x="8087" y="6450"/>
                    </a:cubicBezTo>
                    <a:cubicBezTo>
                      <a:pt x="8277" y="6450"/>
                      <a:pt x="8431" y="6606"/>
                      <a:pt x="8431" y="6794"/>
                    </a:cubicBezTo>
                    <a:cubicBezTo>
                      <a:pt x="8431" y="7320"/>
                      <a:pt x="8858" y="7748"/>
                      <a:pt x="9384" y="7748"/>
                    </a:cubicBezTo>
                    <a:lnTo>
                      <a:pt x="10356" y="7748"/>
                    </a:lnTo>
                    <a:cubicBezTo>
                      <a:pt x="10880" y="7748"/>
                      <a:pt x="11309" y="7321"/>
                      <a:pt x="11309" y="6794"/>
                    </a:cubicBezTo>
                    <a:lnTo>
                      <a:pt x="11309" y="6450"/>
                    </a:lnTo>
                    <a:close/>
                    <a:moveTo>
                      <a:pt x="8757" y="11914"/>
                    </a:moveTo>
                    <a:lnTo>
                      <a:pt x="8757" y="12957"/>
                    </a:lnTo>
                    <a:cubicBezTo>
                      <a:pt x="8757" y="12969"/>
                      <a:pt x="8748" y="12978"/>
                      <a:pt x="8735" y="12978"/>
                    </a:cubicBezTo>
                    <a:lnTo>
                      <a:pt x="7437" y="12978"/>
                    </a:lnTo>
                    <a:cubicBezTo>
                      <a:pt x="7424" y="12978"/>
                      <a:pt x="7416" y="12969"/>
                      <a:pt x="7416" y="12957"/>
                    </a:cubicBezTo>
                    <a:lnTo>
                      <a:pt x="7416" y="11914"/>
                    </a:lnTo>
                    <a:lnTo>
                      <a:pt x="7417" y="11914"/>
                    </a:lnTo>
                    <a:cubicBezTo>
                      <a:pt x="7636" y="11947"/>
                      <a:pt x="7860" y="11964"/>
                      <a:pt x="8087" y="11964"/>
                    </a:cubicBezTo>
                    <a:cubicBezTo>
                      <a:pt x="8314" y="11964"/>
                      <a:pt x="8537" y="11948"/>
                      <a:pt x="8757" y="11914"/>
                    </a:cubicBezTo>
                    <a:close/>
                    <a:moveTo>
                      <a:pt x="10055" y="11514"/>
                    </a:moveTo>
                    <a:lnTo>
                      <a:pt x="10055" y="12555"/>
                    </a:lnTo>
                    <a:cubicBezTo>
                      <a:pt x="10055" y="13118"/>
                      <a:pt x="10432" y="13621"/>
                      <a:pt x="10972" y="13781"/>
                    </a:cubicBezTo>
                    <a:lnTo>
                      <a:pt x="12110" y="14113"/>
                    </a:lnTo>
                    <a:cubicBezTo>
                      <a:pt x="11200" y="15423"/>
                      <a:pt x="9691" y="16223"/>
                      <a:pt x="8087" y="16223"/>
                    </a:cubicBezTo>
                    <a:cubicBezTo>
                      <a:pt x="7226" y="16223"/>
                      <a:pt x="6378" y="15996"/>
                      <a:pt x="5636" y="15566"/>
                    </a:cubicBezTo>
                    <a:cubicBezTo>
                      <a:pt x="5014" y="15203"/>
                      <a:pt x="4477" y="14705"/>
                      <a:pt x="4065" y="14113"/>
                    </a:cubicBezTo>
                    <a:lnTo>
                      <a:pt x="5202" y="13781"/>
                    </a:lnTo>
                    <a:cubicBezTo>
                      <a:pt x="5742" y="13621"/>
                      <a:pt x="6119" y="13118"/>
                      <a:pt x="6119" y="12555"/>
                    </a:cubicBezTo>
                    <a:lnTo>
                      <a:pt x="6119" y="11514"/>
                    </a:lnTo>
                    <a:cubicBezTo>
                      <a:pt x="6340" y="11621"/>
                      <a:pt x="6570" y="11711"/>
                      <a:pt x="6809" y="11783"/>
                    </a:cubicBezTo>
                    <a:lnTo>
                      <a:pt x="6809" y="12961"/>
                    </a:lnTo>
                    <a:cubicBezTo>
                      <a:pt x="6809" y="13306"/>
                      <a:pt x="7092" y="13589"/>
                      <a:pt x="7437" y="13589"/>
                    </a:cubicBezTo>
                    <a:lnTo>
                      <a:pt x="8735" y="13589"/>
                    </a:lnTo>
                    <a:cubicBezTo>
                      <a:pt x="9082" y="13589"/>
                      <a:pt x="9364" y="13306"/>
                      <a:pt x="9364" y="12961"/>
                    </a:cubicBezTo>
                    <a:lnTo>
                      <a:pt x="9364" y="11783"/>
                    </a:lnTo>
                    <a:cubicBezTo>
                      <a:pt x="9604" y="11711"/>
                      <a:pt x="9834" y="11621"/>
                      <a:pt x="10055" y="11514"/>
                    </a:cubicBezTo>
                    <a:close/>
                    <a:moveTo>
                      <a:pt x="7114" y="0"/>
                    </a:moveTo>
                    <a:cubicBezTo>
                      <a:pt x="4801" y="0"/>
                      <a:pt x="2920" y="1881"/>
                      <a:pt x="2920" y="4198"/>
                    </a:cubicBezTo>
                    <a:lnTo>
                      <a:pt x="2920" y="5956"/>
                    </a:lnTo>
                    <a:cubicBezTo>
                      <a:pt x="2570" y="6121"/>
                      <a:pt x="2316" y="6451"/>
                      <a:pt x="2277" y="6840"/>
                    </a:cubicBezTo>
                    <a:cubicBezTo>
                      <a:pt x="2244" y="7154"/>
                      <a:pt x="2349" y="7468"/>
                      <a:pt x="2559" y="7700"/>
                    </a:cubicBezTo>
                    <a:cubicBezTo>
                      <a:pt x="2770" y="7934"/>
                      <a:pt x="3071" y="8065"/>
                      <a:pt x="3386" y="8065"/>
                    </a:cubicBezTo>
                    <a:lnTo>
                      <a:pt x="3613" y="8065"/>
                    </a:lnTo>
                    <a:cubicBezTo>
                      <a:pt x="3791" y="9342"/>
                      <a:pt x="4501" y="10447"/>
                      <a:pt x="5515" y="11153"/>
                    </a:cubicBezTo>
                    <a:lnTo>
                      <a:pt x="5515" y="12550"/>
                    </a:lnTo>
                    <a:cubicBezTo>
                      <a:pt x="5515" y="12845"/>
                      <a:pt x="5316" y="13109"/>
                      <a:pt x="5035" y="13192"/>
                    </a:cubicBezTo>
                    <a:lnTo>
                      <a:pt x="1616" y="14198"/>
                    </a:lnTo>
                    <a:cubicBezTo>
                      <a:pt x="666" y="14478"/>
                      <a:pt x="1" y="15366"/>
                      <a:pt x="1" y="16356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4" y="20717"/>
                    </a:cubicBezTo>
                    <a:cubicBezTo>
                      <a:pt x="472" y="20717"/>
                      <a:pt x="608" y="20581"/>
                      <a:pt x="608" y="20414"/>
                    </a:cubicBezTo>
                    <a:lnTo>
                      <a:pt x="608" y="16356"/>
                    </a:lnTo>
                    <a:cubicBezTo>
                      <a:pt x="608" y="15633"/>
                      <a:pt x="1093" y="14983"/>
                      <a:pt x="1786" y="14780"/>
                    </a:cubicBezTo>
                    <a:lnTo>
                      <a:pt x="3458" y="14288"/>
                    </a:lnTo>
                    <a:cubicBezTo>
                      <a:pt x="3930" y="15026"/>
                      <a:pt x="4577" y="15644"/>
                      <a:pt x="5335" y="16084"/>
                    </a:cubicBezTo>
                    <a:cubicBezTo>
                      <a:pt x="6169" y="16568"/>
                      <a:pt x="7120" y="16824"/>
                      <a:pt x="8090" y="16824"/>
                    </a:cubicBezTo>
                    <a:cubicBezTo>
                      <a:pt x="9062" y="16824"/>
                      <a:pt x="10019" y="16567"/>
                      <a:pt x="10856" y="16077"/>
                    </a:cubicBezTo>
                    <a:cubicBezTo>
                      <a:pt x="11610" y="15639"/>
                      <a:pt x="12249" y="15020"/>
                      <a:pt x="12720" y="14288"/>
                    </a:cubicBezTo>
                    <a:lnTo>
                      <a:pt x="14391" y="14780"/>
                    </a:lnTo>
                    <a:cubicBezTo>
                      <a:pt x="15085" y="14983"/>
                      <a:pt x="15569" y="15633"/>
                      <a:pt x="15569" y="16356"/>
                    </a:cubicBezTo>
                    <a:lnTo>
                      <a:pt x="15569" y="20414"/>
                    </a:lnTo>
                    <a:cubicBezTo>
                      <a:pt x="15569" y="20581"/>
                      <a:pt x="15705" y="20717"/>
                      <a:pt x="15873" y="20717"/>
                    </a:cubicBezTo>
                    <a:cubicBezTo>
                      <a:pt x="16040" y="20717"/>
                      <a:pt x="16176" y="20581"/>
                      <a:pt x="16176" y="20414"/>
                    </a:cubicBezTo>
                    <a:lnTo>
                      <a:pt x="16176" y="16356"/>
                    </a:lnTo>
                    <a:cubicBezTo>
                      <a:pt x="16176" y="15369"/>
                      <a:pt x="15512" y="14482"/>
                      <a:pt x="14561" y="14202"/>
                    </a:cubicBezTo>
                    <a:lnTo>
                      <a:pt x="11142" y="13196"/>
                    </a:lnTo>
                    <a:cubicBezTo>
                      <a:pt x="10858" y="13112"/>
                      <a:pt x="10662" y="12849"/>
                      <a:pt x="10662" y="12554"/>
                    </a:cubicBezTo>
                    <a:lnTo>
                      <a:pt x="10662" y="11156"/>
                    </a:lnTo>
                    <a:cubicBezTo>
                      <a:pt x="11675" y="10453"/>
                      <a:pt x="12386" y="9346"/>
                      <a:pt x="12564" y="8069"/>
                    </a:cubicBezTo>
                    <a:lnTo>
                      <a:pt x="12746" y="8069"/>
                    </a:lnTo>
                    <a:cubicBezTo>
                      <a:pt x="13335" y="8069"/>
                      <a:pt x="13842" y="7630"/>
                      <a:pt x="13900" y="7070"/>
                    </a:cubicBezTo>
                    <a:cubicBezTo>
                      <a:pt x="13932" y="6756"/>
                      <a:pt x="13828" y="6441"/>
                      <a:pt x="13618" y="6207"/>
                    </a:cubicBezTo>
                    <a:cubicBezTo>
                      <a:pt x="13517" y="6094"/>
                      <a:pt x="13393" y="6006"/>
                      <a:pt x="13257" y="5943"/>
                    </a:cubicBezTo>
                    <a:lnTo>
                      <a:pt x="13257" y="4198"/>
                    </a:lnTo>
                    <a:cubicBezTo>
                      <a:pt x="13257" y="1884"/>
                      <a:pt x="11375" y="0"/>
                      <a:pt x="9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4473125" y="-2565000"/>
                <a:ext cx="638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204" extrusionOk="0">
                    <a:moveTo>
                      <a:pt x="1277" y="1"/>
                    </a:moveTo>
                    <a:cubicBezTo>
                      <a:pt x="1110" y="1"/>
                      <a:pt x="974" y="136"/>
                      <a:pt x="974" y="305"/>
                    </a:cubicBezTo>
                    <a:lnTo>
                      <a:pt x="974" y="975"/>
                    </a:lnTo>
                    <a:lnTo>
                      <a:pt x="304" y="975"/>
                    </a:lnTo>
                    <a:cubicBezTo>
                      <a:pt x="137" y="975"/>
                      <a:pt x="0" y="1109"/>
                      <a:pt x="0" y="1277"/>
                    </a:cubicBezTo>
                    <a:cubicBezTo>
                      <a:pt x="0" y="1446"/>
                      <a:pt x="137" y="1581"/>
                      <a:pt x="304" y="1581"/>
                    </a:cubicBezTo>
                    <a:lnTo>
                      <a:pt x="974" y="1581"/>
                    </a:lnTo>
                    <a:lnTo>
                      <a:pt x="974" y="2900"/>
                    </a:lnTo>
                    <a:cubicBezTo>
                      <a:pt x="974" y="3068"/>
                      <a:pt x="1110" y="3204"/>
                      <a:pt x="1277" y="3204"/>
                    </a:cubicBezTo>
                    <a:cubicBezTo>
                      <a:pt x="1446" y="3204"/>
                      <a:pt x="1581" y="3068"/>
                      <a:pt x="1581" y="2900"/>
                    </a:cubicBezTo>
                    <a:lnTo>
                      <a:pt x="1581" y="1581"/>
                    </a:lnTo>
                    <a:lnTo>
                      <a:pt x="2250" y="1581"/>
                    </a:lnTo>
                    <a:cubicBezTo>
                      <a:pt x="2418" y="1581"/>
                      <a:pt x="2554" y="1446"/>
                      <a:pt x="2554" y="1277"/>
                    </a:cubicBezTo>
                    <a:cubicBezTo>
                      <a:pt x="2554" y="1109"/>
                      <a:pt x="2418" y="975"/>
                      <a:pt x="2250" y="975"/>
                    </a:cubicBezTo>
                    <a:lnTo>
                      <a:pt x="1581" y="975"/>
                    </a:lnTo>
                    <a:lnTo>
                      <a:pt x="1581" y="305"/>
                    </a:ln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4472325" y="-2792075"/>
                <a:ext cx="653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4" extrusionOk="0">
                    <a:moveTo>
                      <a:pt x="335" y="1"/>
                    </a:moveTo>
                    <a:cubicBezTo>
                      <a:pt x="256" y="1"/>
                      <a:pt x="178" y="31"/>
                      <a:pt x="119" y="92"/>
                    </a:cubicBezTo>
                    <a:cubicBezTo>
                      <a:pt x="1" y="212"/>
                      <a:pt x="2" y="403"/>
                      <a:pt x="122" y="520"/>
                    </a:cubicBezTo>
                    <a:cubicBezTo>
                      <a:pt x="384" y="779"/>
                      <a:pt x="828" y="933"/>
                      <a:pt x="1308" y="933"/>
                    </a:cubicBezTo>
                    <a:cubicBezTo>
                      <a:pt x="1792" y="933"/>
                      <a:pt x="2234" y="779"/>
                      <a:pt x="2494" y="520"/>
                    </a:cubicBezTo>
                    <a:cubicBezTo>
                      <a:pt x="2614" y="403"/>
                      <a:pt x="2614" y="212"/>
                      <a:pt x="2497" y="92"/>
                    </a:cubicBezTo>
                    <a:cubicBezTo>
                      <a:pt x="2437" y="31"/>
                      <a:pt x="2359" y="1"/>
                      <a:pt x="2280" y="1"/>
                    </a:cubicBezTo>
                    <a:cubicBezTo>
                      <a:pt x="2203" y="1"/>
                      <a:pt x="2127" y="30"/>
                      <a:pt x="2069" y="89"/>
                    </a:cubicBezTo>
                    <a:cubicBezTo>
                      <a:pt x="1957" y="198"/>
                      <a:pt x="1692" y="326"/>
                      <a:pt x="1308" y="326"/>
                    </a:cubicBezTo>
                    <a:cubicBezTo>
                      <a:pt x="923" y="326"/>
                      <a:pt x="658" y="198"/>
                      <a:pt x="548" y="89"/>
                    </a:cubicBezTo>
                    <a:cubicBezTo>
                      <a:pt x="488" y="30"/>
                      <a:pt x="411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35"/>
            <p:cNvGrpSpPr/>
            <p:nvPr/>
          </p:nvGrpSpPr>
          <p:grpSpPr>
            <a:xfrm>
              <a:off x="8589202" y="3600363"/>
              <a:ext cx="537069" cy="685828"/>
              <a:chOff x="4992325" y="-2381725"/>
              <a:chExt cx="404450" cy="518075"/>
            </a:xfrm>
          </p:grpSpPr>
          <p:sp>
            <p:nvSpPr>
              <p:cNvPr id="1867" name="Google Shape;1867;p35"/>
              <p:cNvSpPr/>
              <p:nvPr/>
            </p:nvSpPr>
            <p:spPr>
              <a:xfrm>
                <a:off x="51707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4992325" y="-2381725"/>
                <a:ext cx="4044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23" extrusionOk="0">
                    <a:moveTo>
                      <a:pt x="9382" y="607"/>
                    </a:moveTo>
                    <a:cubicBezTo>
                      <a:pt x="11360" y="607"/>
                      <a:pt x="12970" y="2217"/>
                      <a:pt x="12970" y="4198"/>
                    </a:cubicBezTo>
                    <a:lnTo>
                      <a:pt x="12970" y="6504"/>
                    </a:lnTo>
                    <a:cubicBezTo>
                      <a:pt x="12911" y="6493"/>
                      <a:pt x="12850" y="6490"/>
                      <a:pt x="12790" y="6490"/>
                    </a:cubicBezTo>
                    <a:lnTo>
                      <a:pt x="12303" y="6490"/>
                    </a:lnTo>
                    <a:cubicBezTo>
                      <a:pt x="12113" y="6490"/>
                      <a:pt x="11957" y="6334"/>
                      <a:pt x="11957" y="6143"/>
                    </a:cubicBezTo>
                    <a:lnTo>
                      <a:pt x="11956" y="5324"/>
                    </a:lnTo>
                    <a:cubicBezTo>
                      <a:pt x="11954" y="4715"/>
                      <a:pt x="11519" y="4188"/>
                      <a:pt x="10919" y="4073"/>
                    </a:cubicBezTo>
                    <a:lnTo>
                      <a:pt x="5666" y="3074"/>
                    </a:lnTo>
                    <a:cubicBezTo>
                      <a:pt x="5606" y="3062"/>
                      <a:pt x="5546" y="3057"/>
                      <a:pt x="5487" y="3057"/>
                    </a:cubicBezTo>
                    <a:cubicBezTo>
                      <a:pt x="5267" y="3057"/>
                      <a:pt x="5054" y="3133"/>
                      <a:pt x="4881" y="3276"/>
                    </a:cubicBezTo>
                    <a:cubicBezTo>
                      <a:pt x="4662" y="3458"/>
                      <a:pt x="4536" y="3723"/>
                      <a:pt x="4536" y="4009"/>
                    </a:cubicBezTo>
                    <a:lnTo>
                      <a:pt x="4536" y="5172"/>
                    </a:lnTo>
                    <a:cubicBezTo>
                      <a:pt x="4536" y="5898"/>
                      <a:pt x="3945" y="6490"/>
                      <a:pt x="3217" y="6490"/>
                    </a:cubicBezTo>
                    <a:cubicBezTo>
                      <a:pt x="3210" y="6490"/>
                      <a:pt x="3202" y="6490"/>
                      <a:pt x="3195" y="6491"/>
                    </a:cubicBezTo>
                    <a:lnTo>
                      <a:pt x="3195" y="3225"/>
                    </a:lnTo>
                    <a:cubicBezTo>
                      <a:pt x="3198" y="2230"/>
                      <a:pt x="3938" y="1407"/>
                      <a:pt x="4895" y="1274"/>
                    </a:cubicBezTo>
                    <a:lnTo>
                      <a:pt x="4895" y="1274"/>
                    </a:lnTo>
                    <a:cubicBezTo>
                      <a:pt x="4873" y="1380"/>
                      <a:pt x="4862" y="1488"/>
                      <a:pt x="4862" y="1601"/>
                    </a:cubicBezTo>
                    <a:cubicBezTo>
                      <a:pt x="4862" y="1770"/>
                      <a:pt x="4998" y="1905"/>
                      <a:pt x="5165" y="1905"/>
                    </a:cubicBezTo>
                    <a:cubicBezTo>
                      <a:pt x="5332" y="1905"/>
                      <a:pt x="5469" y="1770"/>
                      <a:pt x="5469" y="1601"/>
                    </a:cubicBezTo>
                    <a:cubicBezTo>
                      <a:pt x="5469" y="1053"/>
                      <a:pt x="5915" y="607"/>
                      <a:pt x="6463" y="607"/>
                    </a:cubicBezTo>
                    <a:close/>
                    <a:moveTo>
                      <a:pt x="5490" y="3664"/>
                    </a:moveTo>
                    <a:cubicBezTo>
                      <a:pt x="5512" y="3664"/>
                      <a:pt x="5534" y="3666"/>
                      <a:pt x="5556" y="3671"/>
                    </a:cubicBezTo>
                    <a:lnTo>
                      <a:pt x="10807" y="4670"/>
                    </a:lnTo>
                    <a:cubicBezTo>
                      <a:pt x="11122" y="4730"/>
                      <a:pt x="11353" y="5006"/>
                      <a:pt x="11353" y="5327"/>
                    </a:cubicBezTo>
                    <a:lnTo>
                      <a:pt x="11354" y="6144"/>
                    </a:lnTo>
                    <a:cubicBezTo>
                      <a:pt x="11354" y="6266"/>
                      <a:pt x="11377" y="6384"/>
                      <a:pt x="11419" y="6491"/>
                    </a:cubicBezTo>
                    <a:lnTo>
                      <a:pt x="11307" y="6491"/>
                    </a:lnTo>
                    <a:lnTo>
                      <a:pt x="11307" y="6470"/>
                    </a:lnTo>
                    <a:cubicBezTo>
                      <a:pt x="11307" y="6300"/>
                      <a:pt x="11172" y="6164"/>
                      <a:pt x="11004" y="6164"/>
                    </a:cubicBezTo>
                    <a:lnTo>
                      <a:pt x="8734" y="6164"/>
                    </a:lnTo>
                    <a:cubicBezTo>
                      <a:pt x="8565" y="6164"/>
                      <a:pt x="8429" y="6300"/>
                      <a:pt x="8429" y="6468"/>
                    </a:cubicBezTo>
                    <a:lnTo>
                      <a:pt x="8429" y="6554"/>
                    </a:lnTo>
                    <a:cubicBezTo>
                      <a:pt x="8322" y="6513"/>
                      <a:pt x="8207" y="6490"/>
                      <a:pt x="8085" y="6490"/>
                    </a:cubicBezTo>
                    <a:cubicBezTo>
                      <a:pt x="7964" y="6490"/>
                      <a:pt x="7848" y="6513"/>
                      <a:pt x="7741" y="6554"/>
                    </a:cubicBezTo>
                    <a:lnTo>
                      <a:pt x="7741" y="6468"/>
                    </a:lnTo>
                    <a:cubicBezTo>
                      <a:pt x="7741" y="6300"/>
                      <a:pt x="7605" y="6164"/>
                      <a:pt x="7437" y="6164"/>
                    </a:cubicBezTo>
                    <a:lnTo>
                      <a:pt x="5166" y="6164"/>
                    </a:lnTo>
                    <a:cubicBezTo>
                      <a:pt x="4999" y="6164"/>
                      <a:pt x="4863" y="6300"/>
                      <a:pt x="4863" y="6468"/>
                    </a:cubicBezTo>
                    <a:lnTo>
                      <a:pt x="4863" y="6490"/>
                    </a:lnTo>
                    <a:lnTo>
                      <a:pt x="4622" y="6490"/>
                    </a:lnTo>
                    <a:cubicBezTo>
                      <a:pt x="4948" y="6144"/>
                      <a:pt x="5145" y="5680"/>
                      <a:pt x="5145" y="5172"/>
                    </a:cubicBezTo>
                    <a:lnTo>
                      <a:pt x="5145" y="4009"/>
                    </a:lnTo>
                    <a:cubicBezTo>
                      <a:pt x="5145" y="3906"/>
                      <a:pt x="5189" y="3809"/>
                      <a:pt x="5270" y="3743"/>
                    </a:cubicBezTo>
                    <a:cubicBezTo>
                      <a:pt x="5333" y="3692"/>
                      <a:pt x="5410" y="3664"/>
                      <a:pt x="5490" y="3664"/>
                    </a:cubicBezTo>
                    <a:close/>
                    <a:moveTo>
                      <a:pt x="7133" y="6771"/>
                    </a:moveTo>
                    <a:lnTo>
                      <a:pt x="7133" y="7441"/>
                    </a:lnTo>
                    <a:cubicBezTo>
                      <a:pt x="7133" y="7629"/>
                      <a:pt x="6977" y="7785"/>
                      <a:pt x="6786" y="7785"/>
                    </a:cubicBezTo>
                    <a:lnTo>
                      <a:pt x="5813" y="7785"/>
                    </a:lnTo>
                    <a:cubicBezTo>
                      <a:pt x="5622" y="7785"/>
                      <a:pt x="5466" y="7629"/>
                      <a:pt x="5466" y="7441"/>
                    </a:cubicBezTo>
                    <a:lnTo>
                      <a:pt x="5466" y="6771"/>
                    </a:lnTo>
                    <a:lnTo>
                      <a:pt x="5997" y="6771"/>
                    </a:lnTo>
                    <a:lnTo>
                      <a:pt x="5997" y="7118"/>
                    </a:lnTo>
                    <a:cubicBezTo>
                      <a:pt x="5997" y="7285"/>
                      <a:pt x="6133" y="7421"/>
                      <a:pt x="6300" y="7421"/>
                    </a:cubicBezTo>
                    <a:cubicBezTo>
                      <a:pt x="6469" y="7421"/>
                      <a:pt x="6604" y="7285"/>
                      <a:pt x="6604" y="7118"/>
                    </a:cubicBezTo>
                    <a:lnTo>
                      <a:pt x="6604" y="6771"/>
                    </a:lnTo>
                    <a:close/>
                    <a:moveTo>
                      <a:pt x="10700" y="6771"/>
                    </a:moveTo>
                    <a:lnTo>
                      <a:pt x="10700" y="7441"/>
                    </a:lnTo>
                    <a:cubicBezTo>
                      <a:pt x="10700" y="7629"/>
                      <a:pt x="10545" y="7785"/>
                      <a:pt x="10355" y="7785"/>
                    </a:cubicBezTo>
                    <a:lnTo>
                      <a:pt x="9382" y="7785"/>
                    </a:lnTo>
                    <a:cubicBezTo>
                      <a:pt x="9191" y="7785"/>
                      <a:pt x="9036" y="7629"/>
                      <a:pt x="9036" y="7441"/>
                    </a:cubicBezTo>
                    <a:lnTo>
                      <a:pt x="9036" y="6771"/>
                    </a:lnTo>
                    <a:lnTo>
                      <a:pt x="9565" y="6771"/>
                    </a:lnTo>
                    <a:lnTo>
                      <a:pt x="9565" y="7118"/>
                    </a:lnTo>
                    <a:cubicBezTo>
                      <a:pt x="9565" y="7284"/>
                      <a:pt x="9701" y="7419"/>
                      <a:pt x="9869" y="7419"/>
                    </a:cubicBezTo>
                    <a:cubicBezTo>
                      <a:pt x="10036" y="7419"/>
                      <a:pt x="10172" y="7284"/>
                      <a:pt x="10172" y="7115"/>
                    </a:cubicBezTo>
                    <a:lnTo>
                      <a:pt x="10172" y="6771"/>
                    </a:lnTo>
                    <a:close/>
                    <a:moveTo>
                      <a:pt x="12790" y="7097"/>
                    </a:moveTo>
                    <a:cubicBezTo>
                      <a:pt x="12932" y="7097"/>
                      <a:pt x="13070" y="7157"/>
                      <a:pt x="13165" y="7264"/>
                    </a:cubicBezTo>
                    <a:cubicBezTo>
                      <a:pt x="13264" y="7371"/>
                      <a:pt x="13308" y="7512"/>
                      <a:pt x="13294" y="7658"/>
                    </a:cubicBezTo>
                    <a:cubicBezTo>
                      <a:pt x="13270" y="7912"/>
                      <a:pt x="13027" y="8112"/>
                      <a:pt x="12743" y="8112"/>
                    </a:cubicBezTo>
                    <a:lnTo>
                      <a:pt x="12605" y="8112"/>
                    </a:lnTo>
                    <a:lnTo>
                      <a:pt x="12605" y="8094"/>
                    </a:lnTo>
                    <a:cubicBezTo>
                      <a:pt x="12605" y="7926"/>
                      <a:pt x="12470" y="7791"/>
                      <a:pt x="12301" y="7791"/>
                    </a:cubicBezTo>
                    <a:cubicBezTo>
                      <a:pt x="12134" y="7791"/>
                      <a:pt x="11998" y="7926"/>
                      <a:pt x="11998" y="8094"/>
                    </a:cubicBezTo>
                    <a:cubicBezTo>
                      <a:pt x="11997" y="10250"/>
                      <a:pt x="10242" y="12004"/>
                      <a:pt x="8085" y="12004"/>
                    </a:cubicBezTo>
                    <a:cubicBezTo>
                      <a:pt x="5930" y="12002"/>
                      <a:pt x="4174" y="10247"/>
                      <a:pt x="4174" y="8089"/>
                    </a:cubicBezTo>
                    <a:cubicBezTo>
                      <a:pt x="4174" y="7921"/>
                      <a:pt x="4038" y="7785"/>
                      <a:pt x="3871" y="7785"/>
                    </a:cubicBezTo>
                    <a:cubicBezTo>
                      <a:pt x="3702" y="7785"/>
                      <a:pt x="3567" y="7921"/>
                      <a:pt x="3567" y="8089"/>
                    </a:cubicBezTo>
                    <a:lnTo>
                      <a:pt x="3567" y="8111"/>
                    </a:lnTo>
                    <a:lnTo>
                      <a:pt x="3385" y="8111"/>
                    </a:lnTo>
                    <a:cubicBezTo>
                      <a:pt x="3242" y="8111"/>
                      <a:pt x="3104" y="8049"/>
                      <a:pt x="3008" y="7944"/>
                    </a:cubicBezTo>
                    <a:cubicBezTo>
                      <a:pt x="2910" y="7835"/>
                      <a:pt x="2865" y="7697"/>
                      <a:pt x="2880" y="7549"/>
                    </a:cubicBezTo>
                    <a:cubicBezTo>
                      <a:pt x="2904" y="7297"/>
                      <a:pt x="3147" y="7097"/>
                      <a:pt x="3431" y="7097"/>
                    </a:cubicBezTo>
                    <a:lnTo>
                      <a:pt x="4863" y="7097"/>
                    </a:lnTo>
                    <a:lnTo>
                      <a:pt x="4863" y="7442"/>
                    </a:lnTo>
                    <a:cubicBezTo>
                      <a:pt x="4863" y="7968"/>
                      <a:pt x="5289" y="8393"/>
                      <a:pt x="5815" y="8393"/>
                    </a:cubicBezTo>
                    <a:lnTo>
                      <a:pt x="6787" y="8393"/>
                    </a:lnTo>
                    <a:cubicBezTo>
                      <a:pt x="7313" y="8393"/>
                      <a:pt x="7741" y="7968"/>
                      <a:pt x="7741" y="7442"/>
                    </a:cubicBezTo>
                    <a:cubicBezTo>
                      <a:pt x="7741" y="7251"/>
                      <a:pt x="7895" y="7097"/>
                      <a:pt x="8085" y="7097"/>
                    </a:cubicBezTo>
                    <a:cubicBezTo>
                      <a:pt x="8277" y="7097"/>
                      <a:pt x="8429" y="7251"/>
                      <a:pt x="8429" y="7442"/>
                    </a:cubicBezTo>
                    <a:cubicBezTo>
                      <a:pt x="8429" y="7968"/>
                      <a:pt x="8857" y="8393"/>
                      <a:pt x="9381" y="8393"/>
                    </a:cubicBezTo>
                    <a:lnTo>
                      <a:pt x="10355" y="8393"/>
                    </a:lnTo>
                    <a:cubicBezTo>
                      <a:pt x="10879" y="8393"/>
                      <a:pt x="11306" y="7968"/>
                      <a:pt x="11306" y="7442"/>
                    </a:cubicBezTo>
                    <a:lnTo>
                      <a:pt x="11306" y="7097"/>
                    </a:lnTo>
                    <a:close/>
                    <a:moveTo>
                      <a:pt x="6114" y="12159"/>
                    </a:moveTo>
                    <a:cubicBezTo>
                      <a:pt x="6711" y="12448"/>
                      <a:pt x="7378" y="12612"/>
                      <a:pt x="8085" y="12612"/>
                    </a:cubicBezTo>
                    <a:cubicBezTo>
                      <a:pt x="8789" y="12612"/>
                      <a:pt x="9455" y="12449"/>
                      <a:pt x="10049" y="12162"/>
                    </a:cubicBezTo>
                    <a:lnTo>
                      <a:pt x="10049" y="12814"/>
                    </a:lnTo>
                    <a:lnTo>
                      <a:pt x="8081" y="13906"/>
                    </a:lnTo>
                    <a:lnTo>
                      <a:pt x="7344" y="13498"/>
                    </a:lnTo>
                    <a:cubicBezTo>
                      <a:pt x="7298" y="13472"/>
                      <a:pt x="7247" y="13459"/>
                      <a:pt x="7198" y="13459"/>
                    </a:cubicBezTo>
                    <a:cubicBezTo>
                      <a:pt x="7092" y="13459"/>
                      <a:pt x="6988" y="13516"/>
                      <a:pt x="6933" y="13616"/>
                    </a:cubicBezTo>
                    <a:cubicBezTo>
                      <a:pt x="6850" y="13762"/>
                      <a:pt x="6903" y="13948"/>
                      <a:pt x="7050" y="14028"/>
                    </a:cubicBezTo>
                    <a:lnTo>
                      <a:pt x="7554" y="14309"/>
                    </a:lnTo>
                    <a:lnTo>
                      <a:pt x="5915" y="15713"/>
                    </a:lnTo>
                    <a:cubicBezTo>
                      <a:pt x="5913" y="15715"/>
                      <a:pt x="5909" y="15719"/>
                      <a:pt x="5901" y="15719"/>
                    </a:cubicBezTo>
                    <a:cubicBezTo>
                      <a:pt x="5900" y="15719"/>
                      <a:pt x="5899" y="15719"/>
                      <a:pt x="5897" y="15718"/>
                    </a:cubicBezTo>
                    <a:cubicBezTo>
                      <a:pt x="5886" y="15717"/>
                      <a:pt x="5885" y="15711"/>
                      <a:pt x="5883" y="15708"/>
                    </a:cubicBezTo>
                    <a:lnTo>
                      <a:pt x="4859" y="13919"/>
                    </a:lnTo>
                    <a:lnTo>
                      <a:pt x="5285" y="13069"/>
                    </a:lnTo>
                    <a:cubicBezTo>
                      <a:pt x="5285" y="13068"/>
                      <a:pt x="5288" y="13061"/>
                      <a:pt x="5298" y="13059"/>
                    </a:cubicBezTo>
                    <a:cubicBezTo>
                      <a:pt x="5300" y="13059"/>
                      <a:pt x="5302" y="13058"/>
                      <a:pt x="5303" y="13058"/>
                    </a:cubicBezTo>
                    <a:cubicBezTo>
                      <a:pt x="5309" y="13058"/>
                      <a:pt x="5312" y="13061"/>
                      <a:pt x="5313" y="13061"/>
                    </a:cubicBezTo>
                    <a:lnTo>
                      <a:pt x="5976" y="13431"/>
                    </a:lnTo>
                    <a:cubicBezTo>
                      <a:pt x="6022" y="13456"/>
                      <a:pt x="6073" y="13469"/>
                      <a:pt x="6122" y="13469"/>
                    </a:cubicBezTo>
                    <a:cubicBezTo>
                      <a:pt x="6229" y="13469"/>
                      <a:pt x="6333" y="13412"/>
                      <a:pt x="6387" y="13312"/>
                    </a:cubicBezTo>
                    <a:cubicBezTo>
                      <a:pt x="6469" y="13166"/>
                      <a:pt x="6416" y="12981"/>
                      <a:pt x="6270" y="12899"/>
                    </a:cubicBezTo>
                    <a:lnTo>
                      <a:pt x="6114" y="12814"/>
                    </a:lnTo>
                    <a:lnTo>
                      <a:pt x="6114" y="12159"/>
                    </a:lnTo>
                    <a:close/>
                    <a:moveTo>
                      <a:pt x="10869" y="13058"/>
                    </a:moveTo>
                    <a:cubicBezTo>
                      <a:pt x="10870" y="13058"/>
                      <a:pt x="10871" y="13058"/>
                      <a:pt x="10872" y="13058"/>
                    </a:cubicBezTo>
                    <a:cubicBezTo>
                      <a:pt x="10879" y="13061"/>
                      <a:pt x="10884" y="13068"/>
                      <a:pt x="10884" y="13069"/>
                    </a:cubicBezTo>
                    <a:lnTo>
                      <a:pt x="11310" y="13919"/>
                    </a:lnTo>
                    <a:lnTo>
                      <a:pt x="10286" y="15708"/>
                    </a:lnTo>
                    <a:cubicBezTo>
                      <a:pt x="10285" y="15711"/>
                      <a:pt x="10282" y="15717"/>
                      <a:pt x="10272" y="15718"/>
                    </a:cubicBezTo>
                    <a:cubicBezTo>
                      <a:pt x="10271" y="15719"/>
                      <a:pt x="10270" y="15719"/>
                      <a:pt x="10268" y="15719"/>
                    </a:cubicBezTo>
                    <a:cubicBezTo>
                      <a:pt x="10262" y="15719"/>
                      <a:pt x="10257" y="15715"/>
                      <a:pt x="10255" y="15713"/>
                    </a:cubicBezTo>
                    <a:lnTo>
                      <a:pt x="8614" y="14306"/>
                    </a:lnTo>
                    <a:lnTo>
                      <a:pt x="10856" y="13061"/>
                    </a:lnTo>
                    <a:cubicBezTo>
                      <a:pt x="10857" y="13061"/>
                      <a:pt x="10863" y="13058"/>
                      <a:pt x="10869" y="13058"/>
                    </a:cubicBezTo>
                    <a:close/>
                    <a:moveTo>
                      <a:pt x="8085" y="14652"/>
                    </a:moveTo>
                    <a:lnTo>
                      <a:pt x="9036" y="15467"/>
                    </a:lnTo>
                    <a:lnTo>
                      <a:pt x="8558" y="15946"/>
                    </a:lnTo>
                    <a:cubicBezTo>
                      <a:pt x="8432" y="16073"/>
                      <a:pt x="8264" y="16141"/>
                      <a:pt x="8085" y="16141"/>
                    </a:cubicBezTo>
                    <a:cubicBezTo>
                      <a:pt x="7907" y="16141"/>
                      <a:pt x="7740" y="16073"/>
                      <a:pt x="7613" y="15946"/>
                    </a:cubicBezTo>
                    <a:lnTo>
                      <a:pt x="7134" y="15467"/>
                    </a:lnTo>
                    <a:lnTo>
                      <a:pt x="8085" y="14652"/>
                    </a:lnTo>
                    <a:close/>
                    <a:moveTo>
                      <a:pt x="6464" y="0"/>
                    </a:moveTo>
                    <a:cubicBezTo>
                      <a:pt x="5937" y="0"/>
                      <a:pt x="5470" y="256"/>
                      <a:pt x="5178" y="650"/>
                    </a:cubicBezTo>
                    <a:lnTo>
                      <a:pt x="5166" y="650"/>
                    </a:lnTo>
                    <a:cubicBezTo>
                      <a:pt x="3747" y="650"/>
                      <a:pt x="2593" y="1805"/>
                      <a:pt x="2593" y="3224"/>
                    </a:cubicBezTo>
                    <a:lnTo>
                      <a:pt x="2593" y="6837"/>
                    </a:lnTo>
                    <a:cubicBezTo>
                      <a:pt x="2418" y="7012"/>
                      <a:pt x="2303" y="7240"/>
                      <a:pt x="2276" y="7491"/>
                    </a:cubicBezTo>
                    <a:cubicBezTo>
                      <a:pt x="2246" y="7805"/>
                      <a:pt x="2347" y="8119"/>
                      <a:pt x="2558" y="8351"/>
                    </a:cubicBezTo>
                    <a:cubicBezTo>
                      <a:pt x="2768" y="8585"/>
                      <a:pt x="3071" y="8719"/>
                      <a:pt x="3385" y="8719"/>
                    </a:cubicBezTo>
                    <a:lnTo>
                      <a:pt x="3611" y="8719"/>
                    </a:lnTo>
                    <a:cubicBezTo>
                      <a:pt x="3789" y="9993"/>
                      <a:pt x="4501" y="11098"/>
                      <a:pt x="5510" y="11804"/>
                    </a:cubicBezTo>
                    <a:lnTo>
                      <a:pt x="5510" y="12489"/>
                    </a:lnTo>
                    <a:cubicBezTo>
                      <a:pt x="5444" y="12467"/>
                      <a:pt x="5373" y="12455"/>
                      <a:pt x="5302" y="12455"/>
                    </a:cubicBezTo>
                    <a:cubicBezTo>
                      <a:pt x="5240" y="12455"/>
                      <a:pt x="5177" y="12464"/>
                      <a:pt x="5118" y="12482"/>
                    </a:cubicBezTo>
                    <a:cubicBezTo>
                      <a:pt x="4956" y="12532"/>
                      <a:pt x="4818" y="12648"/>
                      <a:pt x="4742" y="12802"/>
                    </a:cubicBezTo>
                    <a:lnTo>
                      <a:pt x="4302" y="13680"/>
                    </a:lnTo>
                    <a:lnTo>
                      <a:pt x="1587" y="14516"/>
                    </a:lnTo>
                    <a:cubicBezTo>
                      <a:pt x="637" y="14809"/>
                      <a:pt x="1" y="15673"/>
                      <a:pt x="1" y="16667"/>
                    </a:cubicBezTo>
                    <a:lnTo>
                      <a:pt x="1" y="20418"/>
                    </a:lnTo>
                    <a:cubicBezTo>
                      <a:pt x="1" y="20587"/>
                      <a:pt x="136" y="20723"/>
                      <a:pt x="303" y="20723"/>
                    </a:cubicBezTo>
                    <a:cubicBezTo>
                      <a:pt x="472" y="20723"/>
                      <a:pt x="607" y="20587"/>
                      <a:pt x="607" y="20418"/>
                    </a:cubicBezTo>
                    <a:lnTo>
                      <a:pt x="607" y="16667"/>
                    </a:lnTo>
                    <a:cubicBezTo>
                      <a:pt x="607" y="15940"/>
                      <a:pt x="1073" y="15310"/>
                      <a:pt x="1766" y="15096"/>
                    </a:cubicBezTo>
                    <a:lnTo>
                      <a:pt x="2590" y="14842"/>
                    </a:lnTo>
                    <a:lnTo>
                      <a:pt x="2590" y="20418"/>
                    </a:lnTo>
                    <a:cubicBezTo>
                      <a:pt x="2590" y="20587"/>
                      <a:pt x="2725" y="20723"/>
                      <a:pt x="2894" y="20723"/>
                    </a:cubicBezTo>
                    <a:cubicBezTo>
                      <a:pt x="3061" y="20723"/>
                      <a:pt x="3197" y="20587"/>
                      <a:pt x="3197" y="20418"/>
                    </a:cubicBezTo>
                    <a:lnTo>
                      <a:pt x="3197" y="14654"/>
                    </a:lnTo>
                    <a:lnTo>
                      <a:pt x="4374" y="14292"/>
                    </a:lnTo>
                    <a:lnTo>
                      <a:pt x="5356" y="16011"/>
                    </a:lnTo>
                    <a:cubicBezTo>
                      <a:pt x="5449" y="16174"/>
                      <a:pt x="5609" y="16287"/>
                      <a:pt x="5793" y="16318"/>
                    </a:cubicBezTo>
                    <a:cubicBezTo>
                      <a:pt x="5829" y="16324"/>
                      <a:pt x="5865" y="16327"/>
                      <a:pt x="5900" y="16327"/>
                    </a:cubicBezTo>
                    <a:cubicBezTo>
                      <a:pt x="6049" y="16327"/>
                      <a:pt x="6193" y="16275"/>
                      <a:pt x="6309" y="16175"/>
                    </a:cubicBezTo>
                    <a:lnTo>
                      <a:pt x="6671" y="15866"/>
                    </a:lnTo>
                    <a:lnTo>
                      <a:pt x="7181" y="16375"/>
                    </a:lnTo>
                    <a:cubicBezTo>
                      <a:pt x="7423" y="16617"/>
                      <a:pt x="7744" y="16748"/>
                      <a:pt x="8085" y="16748"/>
                    </a:cubicBezTo>
                    <a:cubicBezTo>
                      <a:pt x="8427" y="16748"/>
                      <a:pt x="8745" y="16617"/>
                      <a:pt x="8986" y="16375"/>
                    </a:cubicBezTo>
                    <a:lnTo>
                      <a:pt x="9498" y="15866"/>
                    </a:lnTo>
                    <a:lnTo>
                      <a:pt x="9859" y="16175"/>
                    </a:lnTo>
                    <a:cubicBezTo>
                      <a:pt x="9976" y="16274"/>
                      <a:pt x="10119" y="16327"/>
                      <a:pt x="10269" y="16327"/>
                    </a:cubicBezTo>
                    <a:cubicBezTo>
                      <a:pt x="10305" y="16327"/>
                      <a:pt x="10340" y="16324"/>
                      <a:pt x="10376" y="16318"/>
                    </a:cubicBezTo>
                    <a:cubicBezTo>
                      <a:pt x="10562" y="16287"/>
                      <a:pt x="10720" y="16174"/>
                      <a:pt x="10813" y="16011"/>
                    </a:cubicBezTo>
                    <a:lnTo>
                      <a:pt x="11797" y="14290"/>
                    </a:lnTo>
                    <a:lnTo>
                      <a:pt x="12971" y="14652"/>
                    </a:lnTo>
                    <a:lnTo>
                      <a:pt x="12971" y="20417"/>
                    </a:lnTo>
                    <a:cubicBezTo>
                      <a:pt x="12971" y="20586"/>
                      <a:pt x="13107" y="20721"/>
                      <a:pt x="13275" y="20721"/>
                    </a:cubicBezTo>
                    <a:cubicBezTo>
                      <a:pt x="13442" y="20721"/>
                      <a:pt x="13578" y="20586"/>
                      <a:pt x="13578" y="20417"/>
                    </a:cubicBezTo>
                    <a:lnTo>
                      <a:pt x="13578" y="14839"/>
                    </a:lnTo>
                    <a:lnTo>
                      <a:pt x="14411" y="15094"/>
                    </a:lnTo>
                    <a:cubicBezTo>
                      <a:pt x="15103" y="15309"/>
                      <a:pt x="15570" y="15938"/>
                      <a:pt x="15570" y="16665"/>
                    </a:cubicBezTo>
                    <a:lnTo>
                      <a:pt x="15570" y="20417"/>
                    </a:lnTo>
                    <a:cubicBezTo>
                      <a:pt x="15570" y="20586"/>
                      <a:pt x="15706" y="20721"/>
                      <a:pt x="15874" y="20721"/>
                    </a:cubicBezTo>
                    <a:cubicBezTo>
                      <a:pt x="16042" y="20721"/>
                      <a:pt x="16177" y="20586"/>
                      <a:pt x="16177" y="20417"/>
                    </a:cubicBezTo>
                    <a:lnTo>
                      <a:pt x="16177" y="16665"/>
                    </a:lnTo>
                    <a:cubicBezTo>
                      <a:pt x="16176" y="15668"/>
                      <a:pt x="15539" y="14804"/>
                      <a:pt x="14589" y="14512"/>
                    </a:cubicBezTo>
                    <a:lnTo>
                      <a:pt x="11864" y="13673"/>
                    </a:lnTo>
                    <a:lnTo>
                      <a:pt x="11427" y="12796"/>
                    </a:lnTo>
                    <a:cubicBezTo>
                      <a:pt x="11351" y="12645"/>
                      <a:pt x="11214" y="12528"/>
                      <a:pt x="11053" y="12477"/>
                    </a:cubicBezTo>
                    <a:cubicBezTo>
                      <a:pt x="10992" y="12458"/>
                      <a:pt x="10929" y="12449"/>
                      <a:pt x="10867" y="12449"/>
                    </a:cubicBezTo>
                    <a:cubicBezTo>
                      <a:pt x="10797" y="12449"/>
                      <a:pt x="10726" y="12461"/>
                      <a:pt x="10659" y="12484"/>
                    </a:cubicBezTo>
                    <a:lnTo>
                      <a:pt x="10659" y="11805"/>
                    </a:lnTo>
                    <a:cubicBezTo>
                      <a:pt x="11673" y="11103"/>
                      <a:pt x="12387" y="9993"/>
                      <a:pt x="12565" y="8718"/>
                    </a:cubicBezTo>
                    <a:lnTo>
                      <a:pt x="12747" y="8718"/>
                    </a:lnTo>
                    <a:cubicBezTo>
                      <a:pt x="13338" y="8718"/>
                      <a:pt x="13846" y="8278"/>
                      <a:pt x="13902" y="7715"/>
                    </a:cubicBezTo>
                    <a:cubicBezTo>
                      <a:pt x="13934" y="7401"/>
                      <a:pt x="13831" y="7087"/>
                      <a:pt x="13619" y="6855"/>
                    </a:cubicBezTo>
                    <a:cubicBezTo>
                      <a:pt x="13607" y="6841"/>
                      <a:pt x="13592" y="6827"/>
                      <a:pt x="13581" y="6814"/>
                    </a:cubicBezTo>
                    <a:lnTo>
                      <a:pt x="13581" y="4198"/>
                    </a:lnTo>
                    <a:cubicBezTo>
                      <a:pt x="13581" y="1884"/>
                      <a:pt x="11697" y="0"/>
                      <a:pt x="9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5130075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5" y="1"/>
                    </a:moveTo>
                    <a:cubicBezTo>
                      <a:pt x="137" y="1"/>
                      <a:pt x="0" y="136"/>
                      <a:pt x="0" y="303"/>
                    </a:cubicBezTo>
                    <a:cubicBezTo>
                      <a:pt x="0" y="472"/>
                      <a:pt x="137" y="608"/>
                      <a:pt x="305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5219300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4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4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1" name="Google Shape;1871;p35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1872" name="Google Shape;1872;p35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5" name="Google Shape;1875;p35"/>
          <p:cNvGrpSpPr/>
          <p:nvPr/>
        </p:nvGrpSpPr>
        <p:grpSpPr>
          <a:xfrm>
            <a:off x="-143003" y="0"/>
            <a:ext cx="858600" cy="5143465"/>
            <a:chOff x="-143003" y="0"/>
            <a:chExt cx="858600" cy="5143465"/>
          </a:xfrm>
        </p:grpSpPr>
        <p:sp>
          <p:nvSpPr>
            <p:cNvPr id="1876" name="Google Shape;1876;p35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9" name="Google Shape;1879;p35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1880" name="Google Shape;1880;p35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5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5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5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4" name="Google Shape;1884;p35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6" name="Google Shape;1886;p35"/>
            <p:cNvGrpSpPr/>
            <p:nvPr/>
          </p:nvGrpSpPr>
          <p:grpSpPr>
            <a:xfrm>
              <a:off x="30011" y="1028667"/>
              <a:ext cx="512278" cy="685813"/>
              <a:chOff x="2242450" y="-1760600"/>
              <a:chExt cx="388325" cy="518025"/>
            </a:xfrm>
          </p:grpSpPr>
          <p:sp>
            <p:nvSpPr>
              <p:cNvPr id="1887" name="Google Shape;1887;p35"/>
              <p:cNvSpPr/>
              <p:nvPr/>
            </p:nvSpPr>
            <p:spPr>
              <a:xfrm>
                <a:off x="2380375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5"/>
              <p:cNvSpPr/>
              <p:nvPr/>
            </p:nvSpPr>
            <p:spPr>
              <a:xfrm>
                <a:off x="2477700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5"/>
              <p:cNvSpPr/>
              <p:nvPr/>
            </p:nvSpPr>
            <p:spPr>
              <a:xfrm>
                <a:off x="2242450" y="-1760600"/>
                <a:ext cx="3883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0721" extrusionOk="0">
                    <a:moveTo>
                      <a:pt x="5400" y="4234"/>
                    </a:moveTo>
                    <a:cubicBezTo>
                      <a:pt x="5720" y="4405"/>
                      <a:pt x="6084" y="4502"/>
                      <a:pt x="6470" y="4502"/>
                    </a:cubicBezTo>
                    <a:lnTo>
                      <a:pt x="7768" y="4502"/>
                    </a:lnTo>
                    <a:cubicBezTo>
                      <a:pt x="9926" y="4502"/>
                      <a:pt x="11681" y="6259"/>
                      <a:pt x="11681" y="8415"/>
                    </a:cubicBezTo>
                    <a:lnTo>
                      <a:pt x="11681" y="8420"/>
                    </a:lnTo>
                    <a:cubicBezTo>
                      <a:pt x="11678" y="10576"/>
                      <a:pt x="9925" y="12330"/>
                      <a:pt x="7768" y="12330"/>
                    </a:cubicBezTo>
                    <a:cubicBezTo>
                      <a:pt x="6775" y="12330"/>
                      <a:pt x="5829" y="11957"/>
                      <a:pt x="5104" y="11282"/>
                    </a:cubicBezTo>
                    <a:cubicBezTo>
                      <a:pt x="4383" y="10609"/>
                      <a:pt x="3943" y="9698"/>
                      <a:pt x="3869" y="8718"/>
                    </a:cubicBezTo>
                    <a:cubicBezTo>
                      <a:pt x="3856" y="8560"/>
                      <a:pt x="3725" y="8438"/>
                      <a:pt x="3568" y="8438"/>
                    </a:cubicBezTo>
                    <a:lnTo>
                      <a:pt x="3111" y="8438"/>
                    </a:lnTo>
                    <a:cubicBezTo>
                      <a:pt x="2827" y="8438"/>
                      <a:pt x="2585" y="8238"/>
                      <a:pt x="2558" y="7984"/>
                    </a:cubicBezTo>
                    <a:cubicBezTo>
                      <a:pt x="2544" y="7836"/>
                      <a:pt x="2589" y="7697"/>
                      <a:pt x="2687" y="7589"/>
                    </a:cubicBezTo>
                    <a:cubicBezTo>
                      <a:pt x="2784" y="7483"/>
                      <a:pt x="2919" y="7423"/>
                      <a:pt x="3064" y="7423"/>
                    </a:cubicBezTo>
                    <a:cubicBezTo>
                      <a:pt x="3803" y="7423"/>
                      <a:pt x="4435" y="6813"/>
                      <a:pt x="4946" y="5616"/>
                    </a:cubicBezTo>
                    <a:cubicBezTo>
                      <a:pt x="5172" y="5082"/>
                      <a:pt x="5322" y="4554"/>
                      <a:pt x="5400" y="4234"/>
                    </a:cubicBezTo>
                    <a:close/>
                    <a:moveTo>
                      <a:pt x="2582" y="8920"/>
                    </a:moveTo>
                    <a:lnTo>
                      <a:pt x="2582" y="8920"/>
                    </a:lnTo>
                    <a:cubicBezTo>
                      <a:pt x="2742" y="8998"/>
                      <a:pt x="2922" y="9042"/>
                      <a:pt x="3111" y="9042"/>
                    </a:cubicBezTo>
                    <a:lnTo>
                      <a:pt x="3294" y="9042"/>
                    </a:lnTo>
                    <a:cubicBezTo>
                      <a:pt x="3436" y="10069"/>
                      <a:pt x="3926" y="11012"/>
                      <a:pt x="4690" y="11724"/>
                    </a:cubicBezTo>
                    <a:cubicBezTo>
                      <a:pt x="4943" y="11962"/>
                      <a:pt x="5222" y="12166"/>
                      <a:pt x="5517" y="12337"/>
                    </a:cubicBezTo>
                    <a:lnTo>
                      <a:pt x="5517" y="13118"/>
                    </a:lnTo>
                    <a:cubicBezTo>
                      <a:pt x="4713" y="12731"/>
                      <a:pt x="4022" y="12150"/>
                      <a:pt x="3504" y="11412"/>
                    </a:cubicBezTo>
                    <a:cubicBezTo>
                      <a:pt x="2979" y="10669"/>
                      <a:pt x="2668" y="9816"/>
                      <a:pt x="2582" y="8920"/>
                    </a:cubicBezTo>
                    <a:close/>
                    <a:moveTo>
                      <a:pt x="8091" y="611"/>
                    </a:moveTo>
                    <a:cubicBezTo>
                      <a:pt x="10784" y="611"/>
                      <a:pt x="12976" y="2801"/>
                      <a:pt x="12976" y="5498"/>
                    </a:cubicBezTo>
                    <a:cubicBezTo>
                      <a:pt x="12976" y="9804"/>
                      <a:pt x="12294" y="12554"/>
                      <a:pt x="12081" y="13303"/>
                    </a:cubicBezTo>
                    <a:lnTo>
                      <a:pt x="10016" y="13303"/>
                    </a:lnTo>
                    <a:lnTo>
                      <a:pt x="10016" y="12337"/>
                    </a:lnTo>
                    <a:cubicBezTo>
                      <a:pt x="11373" y="11555"/>
                      <a:pt x="12287" y="10091"/>
                      <a:pt x="12287" y="8417"/>
                    </a:cubicBezTo>
                    <a:lnTo>
                      <a:pt x="12287" y="8407"/>
                    </a:lnTo>
                    <a:cubicBezTo>
                      <a:pt x="12282" y="5919"/>
                      <a:pt x="10256" y="3894"/>
                      <a:pt x="7767" y="3894"/>
                    </a:cubicBezTo>
                    <a:lnTo>
                      <a:pt x="6470" y="3894"/>
                    </a:lnTo>
                    <a:cubicBezTo>
                      <a:pt x="5664" y="3894"/>
                      <a:pt x="4983" y="3320"/>
                      <a:pt x="4849" y="2527"/>
                    </a:cubicBezTo>
                    <a:cubicBezTo>
                      <a:pt x="4825" y="2380"/>
                      <a:pt x="4696" y="2274"/>
                      <a:pt x="4551" y="2274"/>
                    </a:cubicBezTo>
                    <a:cubicBezTo>
                      <a:pt x="4535" y="2274"/>
                      <a:pt x="4518" y="2276"/>
                      <a:pt x="4500" y="2279"/>
                    </a:cubicBezTo>
                    <a:cubicBezTo>
                      <a:pt x="4335" y="2306"/>
                      <a:pt x="4225" y="2463"/>
                      <a:pt x="4250" y="2627"/>
                    </a:cubicBezTo>
                    <a:cubicBezTo>
                      <a:pt x="4332" y="3101"/>
                      <a:pt x="4553" y="3518"/>
                      <a:pt x="4870" y="3840"/>
                    </a:cubicBezTo>
                    <a:cubicBezTo>
                      <a:pt x="4840" y="3975"/>
                      <a:pt x="4682" y="4687"/>
                      <a:pt x="4383" y="5386"/>
                    </a:cubicBezTo>
                    <a:cubicBezTo>
                      <a:pt x="4105" y="6039"/>
                      <a:pt x="3651" y="6817"/>
                      <a:pt x="3064" y="6817"/>
                    </a:cubicBezTo>
                    <a:cubicBezTo>
                      <a:pt x="2885" y="6817"/>
                      <a:pt x="2712" y="6860"/>
                      <a:pt x="2557" y="6939"/>
                    </a:cubicBezTo>
                    <a:lnTo>
                      <a:pt x="2557" y="4848"/>
                    </a:lnTo>
                    <a:lnTo>
                      <a:pt x="2555" y="4848"/>
                    </a:lnTo>
                    <a:cubicBezTo>
                      <a:pt x="2555" y="2511"/>
                      <a:pt x="4456" y="611"/>
                      <a:pt x="6793" y="611"/>
                    </a:cubicBezTo>
                    <a:close/>
                    <a:moveTo>
                      <a:pt x="9410" y="12628"/>
                    </a:moveTo>
                    <a:lnTo>
                      <a:pt x="9410" y="13797"/>
                    </a:lnTo>
                    <a:cubicBezTo>
                      <a:pt x="9410" y="13944"/>
                      <a:pt x="9445" y="14085"/>
                      <a:pt x="9506" y="14211"/>
                    </a:cubicBezTo>
                    <a:lnTo>
                      <a:pt x="7768" y="15203"/>
                    </a:lnTo>
                    <a:lnTo>
                      <a:pt x="6029" y="14209"/>
                    </a:lnTo>
                    <a:cubicBezTo>
                      <a:pt x="6090" y="14082"/>
                      <a:pt x="6124" y="13941"/>
                      <a:pt x="6124" y="13795"/>
                    </a:cubicBezTo>
                    <a:lnTo>
                      <a:pt x="6124" y="12628"/>
                    </a:lnTo>
                    <a:cubicBezTo>
                      <a:pt x="6641" y="12830"/>
                      <a:pt x="7198" y="12937"/>
                      <a:pt x="7768" y="12937"/>
                    </a:cubicBezTo>
                    <a:cubicBezTo>
                      <a:pt x="8346" y="12937"/>
                      <a:pt x="8902" y="12828"/>
                      <a:pt x="9410" y="12628"/>
                    </a:cubicBezTo>
                    <a:close/>
                    <a:moveTo>
                      <a:pt x="5584" y="14654"/>
                    </a:moveTo>
                    <a:lnTo>
                      <a:pt x="7274" y="15618"/>
                    </a:lnTo>
                    <a:lnTo>
                      <a:pt x="6618" y="16272"/>
                    </a:lnTo>
                    <a:cubicBezTo>
                      <a:pt x="6428" y="16462"/>
                      <a:pt x="6182" y="16564"/>
                      <a:pt x="5923" y="16564"/>
                    </a:cubicBezTo>
                    <a:cubicBezTo>
                      <a:pt x="5860" y="16564"/>
                      <a:pt x="5798" y="16558"/>
                      <a:pt x="5734" y="16546"/>
                    </a:cubicBezTo>
                    <a:cubicBezTo>
                      <a:pt x="5407" y="16486"/>
                      <a:pt x="5142" y="16276"/>
                      <a:pt x="5007" y="15973"/>
                    </a:cubicBezTo>
                    <a:lnTo>
                      <a:pt x="4582" y="15015"/>
                    </a:lnTo>
                    <a:lnTo>
                      <a:pt x="5490" y="14694"/>
                    </a:lnTo>
                    <a:cubicBezTo>
                      <a:pt x="5522" y="14682"/>
                      <a:pt x="5554" y="14668"/>
                      <a:pt x="5584" y="14654"/>
                    </a:cubicBezTo>
                    <a:close/>
                    <a:moveTo>
                      <a:pt x="9952" y="14652"/>
                    </a:moveTo>
                    <a:cubicBezTo>
                      <a:pt x="9982" y="14666"/>
                      <a:pt x="10013" y="14681"/>
                      <a:pt x="10046" y="14691"/>
                    </a:cubicBezTo>
                    <a:lnTo>
                      <a:pt x="10954" y="15012"/>
                    </a:lnTo>
                    <a:lnTo>
                      <a:pt x="10527" y="15973"/>
                    </a:lnTo>
                    <a:cubicBezTo>
                      <a:pt x="10392" y="16277"/>
                      <a:pt x="10127" y="16486"/>
                      <a:pt x="9802" y="16546"/>
                    </a:cubicBezTo>
                    <a:cubicBezTo>
                      <a:pt x="9738" y="16558"/>
                      <a:pt x="9675" y="16564"/>
                      <a:pt x="9613" y="16564"/>
                    </a:cubicBezTo>
                    <a:cubicBezTo>
                      <a:pt x="9353" y="16564"/>
                      <a:pt x="9107" y="16462"/>
                      <a:pt x="8918" y="16272"/>
                    </a:cubicBezTo>
                    <a:lnTo>
                      <a:pt x="8264" y="15618"/>
                    </a:lnTo>
                    <a:lnTo>
                      <a:pt x="9952" y="14652"/>
                    </a:lnTo>
                    <a:close/>
                    <a:moveTo>
                      <a:pt x="6793" y="1"/>
                    </a:moveTo>
                    <a:cubicBezTo>
                      <a:pt x="4120" y="1"/>
                      <a:pt x="1948" y="2176"/>
                      <a:pt x="1948" y="4846"/>
                    </a:cubicBezTo>
                    <a:lnTo>
                      <a:pt x="1948" y="8414"/>
                    </a:lnTo>
                    <a:cubicBezTo>
                      <a:pt x="1948" y="9619"/>
                      <a:pt x="2314" y="10778"/>
                      <a:pt x="3005" y="11760"/>
                    </a:cubicBezTo>
                    <a:cubicBezTo>
                      <a:pt x="3641" y="12663"/>
                      <a:pt x="4506" y="13358"/>
                      <a:pt x="5514" y="13781"/>
                    </a:cubicBezTo>
                    <a:lnTo>
                      <a:pt x="5514" y="13794"/>
                    </a:lnTo>
                    <a:cubicBezTo>
                      <a:pt x="5514" y="13940"/>
                      <a:pt x="5422" y="14069"/>
                      <a:pt x="5284" y="14118"/>
                    </a:cubicBezTo>
                    <a:lnTo>
                      <a:pt x="1501" y="15453"/>
                    </a:lnTo>
                    <a:cubicBezTo>
                      <a:pt x="603" y="15772"/>
                      <a:pt x="0" y="16623"/>
                      <a:pt x="0" y="17576"/>
                    </a:cubicBezTo>
                    <a:lnTo>
                      <a:pt x="0" y="20416"/>
                    </a:lnTo>
                    <a:cubicBezTo>
                      <a:pt x="0" y="20585"/>
                      <a:pt x="136" y="20720"/>
                      <a:pt x="304" y="20720"/>
                    </a:cubicBezTo>
                    <a:cubicBezTo>
                      <a:pt x="472" y="20720"/>
                      <a:pt x="607" y="20585"/>
                      <a:pt x="607" y="20416"/>
                    </a:cubicBezTo>
                    <a:lnTo>
                      <a:pt x="607" y="17576"/>
                    </a:lnTo>
                    <a:cubicBezTo>
                      <a:pt x="607" y="16882"/>
                      <a:pt x="1049" y="16259"/>
                      <a:pt x="1704" y="16026"/>
                    </a:cubicBezTo>
                    <a:lnTo>
                      <a:pt x="2597" y="15712"/>
                    </a:lnTo>
                    <a:lnTo>
                      <a:pt x="2597" y="20416"/>
                    </a:lnTo>
                    <a:cubicBezTo>
                      <a:pt x="2597" y="20585"/>
                      <a:pt x="2732" y="20720"/>
                      <a:pt x="2899" y="20720"/>
                    </a:cubicBezTo>
                    <a:cubicBezTo>
                      <a:pt x="3068" y="20720"/>
                      <a:pt x="3204" y="20585"/>
                      <a:pt x="3204" y="20416"/>
                    </a:cubicBezTo>
                    <a:lnTo>
                      <a:pt x="3204" y="15498"/>
                    </a:lnTo>
                    <a:lnTo>
                      <a:pt x="3893" y="15255"/>
                    </a:lnTo>
                    <a:lnTo>
                      <a:pt x="3893" y="18147"/>
                    </a:lnTo>
                    <a:cubicBezTo>
                      <a:pt x="3893" y="18672"/>
                      <a:pt x="4320" y="19101"/>
                      <a:pt x="4846" y="19101"/>
                    </a:cubicBezTo>
                    <a:lnTo>
                      <a:pt x="10684" y="19101"/>
                    </a:lnTo>
                    <a:cubicBezTo>
                      <a:pt x="11210" y="19101"/>
                      <a:pt x="11638" y="18672"/>
                      <a:pt x="11638" y="18147"/>
                    </a:cubicBezTo>
                    <a:lnTo>
                      <a:pt x="11638" y="17497"/>
                    </a:lnTo>
                    <a:cubicBezTo>
                      <a:pt x="11638" y="17330"/>
                      <a:pt x="11503" y="17194"/>
                      <a:pt x="11334" y="17194"/>
                    </a:cubicBezTo>
                    <a:cubicBezTo>
                      <a:pt x="11167" y="17194"/>
                      <a:pt x="11031" y="17330"/>
                      <a:pt x="11031" y="17497"/>
                    </a:cubicBezTo>
                    <a:lnTo>
                      <a:pt x="11031" y="18147"/>
                    </a:lnTo>
                    <a:cubicBezTo>
                      <a:pt x="11031" y="18338"/>
                      <a:pt x="10876" y="18494"/>
                      <a:pt x="10684" y="18494"/>
                    </a:cubicBezTo>
                    <a:lnTo>
                      <a:pt x="4846" y="18494"/>
                    </a:lnTo>
                    <a:cubicBezTo>
                      <a:pt x="4655" y="18494"/>
                      <a:pt x="4500" y="18338"/>
                      <a:pt x="4500" y="18147"/>
                    </a:cubicBezTo>
                    <a:lnTo>
                      <a:pt x="4500" y="16323"/>
                    </a:lnTo>
                    <a:cubicBezTo>
                      <a:pt x="4729" y="16752"/>
                      <a:pt x="5140" y="17054"/>
                      <a:pt x="5621" y="17144"/>
                    </a:cubicBezTo>
                    <a:cubicBezTo>
                      <a:pt x="5719" y="17161"/>
                      <a:pt x="5817" y="17171"/>
                      <a:pt x="5914" y="17171"/>
                    </a:cubicBezTo>
                    <a:cubicBezTo>
                      <a:pt x="6336" y="17171"/>
                      <a:pt x="6743" y="17004"/>
                      <a:pt x="7047" y="16702"/>
                    </a:cubicBezTo>
                    <a:lnTo>
                      <a:pt x="7767" y="15980"/>
                    </a:lnTo>
                    <a:lnTo>
                      <a:pt x="8488" y="16702"/>
                    </a:lnTo>
                    <a:cubicBezTo>
                      <a:pt x="8791" y="17004"/>
                      <a:pt x="9199" y="17171"/>
                      <a:pt x="9619" y="17171"/>
                    </a:cubicBezTo>
                    <a:cubicBezTo>
                      <a:pt x="9717" y="17171"/>
                      <a:pt x="9813" y="17161"/>
                      <a:pt x="9912" y="17144"/>
                    </a:cubicBezTo>
                    <a:cubicBezTo>
                      <a:pt x="10432" y="17047"/>
                      <a:pt x="10869" y="16703"/>
                      <a:pt x="11083" y="16219"/>
                    </a:cubicBezTo>
                    <a:lnTo>
                      <a:pt x="11528" y="15216"/>
                    </a:lnTo>
                    <a:lnTo>
                      <a:pt x="12331" y="15498"/>
                    </a:lnTo>
                    <a:lnTo>
                      <a:pt x="12331" y="20416"/>
                    </a:lnTo>
                    <a:cubicBezTo>
                      <a:pt x="12331" y="20585"/>
                      <a:pt x="12467" y="20720"/>
                      <a:pt x="12634" y="20720"/>
                    </a:cubicBezTo>
                    <a:cubicBezTo>
                      <a:pt x="12802" y="20720"/>
                      <a:pt x="12938" y="20585"/>
                      <a:pt x="12938" y="20416"/>
                    </a:cubicBezTo>
                    <a:lnTo>
                      <a:pt x="12938" y="15712"/>
                    </a:lnTo>
                    <a:lnTo>
                      <a:pt x="13831" y="16026"/>
                    </a:lnTo>
                    <a:cubicBezTo>
                      <a:pt x="14485" y="16259"/>
                      <a:pt x="14926" y="16882"/>
                      <a:pt x="14926" y="17576"/>
                    </a:cubicBezTo>
                    <a:lnTo>
                      <a:pt x="14926" y="20416"/>
                    </a:lnTo>
                    <a:cubicBezTo>
                      <a:pt x="14926" y="20585"/>
                      <a:pt x="15062" y="20720"/>
                      <a:pt x="15230" y="20720"/>
                    </a:cubicBezTo>
                    <a:cubicBezTo>
                      <a:pt x="15397" y="20720"/>
                      <a:pt x="15533" y="20585"/>
                      <a:pt x="15533" y="20416"/>
                    </a:cubicBezTo>
                    <a:lnTo>
                      <a:pt x="15533" y="17576"/>
                    </a:lnTo>
                    <a:cubicBezTo>
                      <a:pt x="15531" y="16624"/>
                      <a:pt x="14929" y="15773"/>
                      <a:pt x="14030" y="15456"/>
                    </a:cubicBezTo>
                    <a:lnTo>
                      <a:pt x="10247" y="14119"/>
                    </a:lnTo>
                    <a:cubicBezTo>
                      <a:pt x="10147" y="14084"/>
                      <a:pt x="10070" y="14007"/>
                      <a:pt x="10037" y="13908"/>
                    </a:cubicBezTo>
                    <a:lnTo>
                      <a:pt x="12308" y="13908"/>
                    </a:lnTo>
                    <a:cubicBezTo>
                      <a:pt x="12438" y="13908"/>
                      <a:pt x="12554" y="13824"/>
                      <a:pt x="12595" y="13701"/>
                    </a:cubicBezTo>
                    <a:cubicBezTo>
                      <a:pt x="12605" y="13671"/>
                      <a:pt x="12848" y="12933"/>
                      <a:pt x="13094" y="11549"/>
                    </a:cubicBezTo>
                    <a:cubicBezTo>
                      <a:pt x="13316" y="10281"/>
                      <a:pt x="13583" y="8198"/>
                      <a:pt x="13583" y="5496"/>
                    </a:cubicBezTo>
                    <a:cubicBezTo>
                      <a:pt x="13583" y="2466"/>
                      <a:pt x="11120" y="1"/>
                      <a:pt x="8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5"/>
              <p:cNvSpPr/>
              <p:nvPr/>
            </p:nvSpPr>
            <p:spPr>
              <a:xfrm>
                <a:off x="2372225" y="-16064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2" y="607"/>
                    </a:lnTo>
                    <a:cubicBezTo>
                      <a:pt x="1120" y="607"/>
                      <a:pt x="1256" y="471"/>
                      <a:pt x="1256" y="303"/>
                    </a:cubicBezTo>
                    <a:cubicBezTo>
                      <a:pt x="1256" y="136"/>
                      <a:pt x="1120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5"/>
              <p:cNvSpPr/>
              <p:nvPr/>
            </p:nvSpPr>
            <p:spPr>
              <a:xfrm>
                <a:off x="2469550" y="-1606450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1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5"/>
              <p:cNvSpPr/>
              <p:nvPr/>
            </p:nvSpPr>
            <p:spPr>
              <a:xfrm>
                <a:off x="2394300" y="-1535650"/>
                <a:ext cx="846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827" extrusionOk="0">
                    <a:moveTo>
                      <a:pt x="2717" y="607"/>
                    </a:moveTo>
                    <a:cubicBezTo>
                      <a:pt x="2568" y="964"/>
                      <a:pt x="2165" y="1220"/>
                      <a:pt x="1693" y="1220"/>
                    </a:cubicBezTo>
                    <a:cubicBezTo>
                      <a:pt x="1218" y="1220"/>
                      <a:pt x="816" y="964"/>
                      <a:pt x="667" y="607"/>
                    </a:cubicBezTo>
                    <a:close/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1143"/>
                      <a:pt x="759" y="1827"/>
                      <a:pt x="1693" y="1827"/>
                    </a:cubicBezTo>
                    <a:cubicBezTo>
                      <a:pt x="2625" y="1827"/>
                      <a:pt x="3385" y="1146"/>
                      <a:pt x="3385" y="304"/>
                    </a:cubicBezTo>
                    <a:cubicBezTo>
                      <a:pt x="3385" y="136"/>
                      <a:pt x="3249" y="0"/>
                      <a:pt x="3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5"/>
            <p:cNvGrpSpPr/>
            <p:nvPr/>
          </p:nvGrpSpPr>
          <p:grpSpPr>
            <a:xfrm>
              <a:off x="17721" y="1885876"/>
              <a:ext cx="537062" cy="685861"/>
              <a:chOff x="2923850" y="-1139425"/>
              <a:chExt cx="404475" cy="518100"/>
            </a:xfrm>
          </p:grpSpPr>
          <p:sp>
            <p:nvSpPr>
              <p:cNvPr id="1894" name="Google Shape;1894;p35"/>
              <p:cNvSpPr/>
              <p:nvPr/>
            </p:nvSpPr>
            <p:spPr>
              <a:xfrm>
                <a:off x="30698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5"/>
              <p:cNvSpPr/>
              <p:nvPr/>
            </p:nvSpPr>
            <p:spPr>
              <a:xfrm>
                <a:off x="31671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1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5"/>
              <p:cNvSpPr/>
              <p:nvPr/>
            </p:nvSpPr>
            <p:spPr>
              <a:xfrm>
                <a:off x="3093400" y="-896100"/>
                <a:ext cx="653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931" extrusionOk="0">
                    <a:moveTo>
                      <a:pt x="334" y="0"/>
                    </a:moveTo>
                    <a:cubicBezTo>
                      <a:pt x="256" y="0"/>
                      <a:pt x="177" y="30"/>
                      <a:pt x="118" y="89"/>
                    </a:cubicBezTo>
                    <a:cubicBezTo>
                      <a:pt x="1" y="209"/>
                      <a:pt x="2" y="402"/>
                      <a:pt x="121" y="518"/>
                    </a:cubicBezTo>
                    <a:cubicBezTo>
                      <a:pt x="381" y="778"/>
                      <a:pt x="825" y="930"/>
                      <a:pt x="1308" y="930"/>
                    </a:cubicBezTo>
                    <a:cubicBezTo>
                      <a:pt x="1789" y="930"/>
                      <a:pt x="2232" y="778"/>
                      <a:pt x="2493" y="518"/>
                    </a:cubicBezTo>
                    <a:cubicBezTo>
                      <a:pt x="2613" y="401"/>
                      <a:pt x="2613" y="209"/>
                      <a:pt x="2496" y="89"/>
                    </a:cubicBezTo>
                    <a:cubicBezTo>
                      <a:pt x="2437" y="30"/>
                      <a:pt x="2359" y="1"/>
                      <a:pt x="2281" y="1"/>
                    </a:cubicBezTo>
                    <a:cubicBezTo>
                      <a:pt x="2204" y="1"/>
                      <a:pt x="2127" y="30"/>
                      <a:pt x="2067" y="88"/>
                    </a:cubicBezTo>
                    <a:cubicBezTo>
                      <a:pt x="1958" y="196"/>
                      <a:pt x="1692" y="325"/>
                      <a:pt x="1308" y="325"/>
                    </a:cubicBezTo>
                    <a:cubicBezTo>
                      <a:pt x="924" y="325"/>
                      <a:pt x="658" y="199"/>
                      <a:pt x="547" y="88"/>
                    </a:cubicBezTo>
                    <a:cubicBezTo>
                      <a:pt x="488" y="29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5"/>
              <p:cNvSpPr/>
              <p:nvPr/>
            </p:nvSpPr>
            <p:spPr>
              <a:xfrm>
                <a:off x="30617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2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5"/>
              <p:cNvSpPr/>
              <p:nvPr/>
            </p:nvSpPr>
            <p:spPr>
              <a:xfrm>
                <a:off x="31590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0" y="136"/>
                      <a:pt x="0" y="303"/>
                    </a:cubicBezTo>
                    <a:cubicBezTo>
                      <a:pt x="0" y="472"/>
                      <a:pt x="136" y="607"/>
                      <a:pt x="305" y="607"/>
                    </a:cubicBezTo>
                    <a:lnTo>
                      <a:pt x="954" y="607"/>
                    </a:lnTo>
                    <a:cubicBezTo>
                      <a:pt x="1122" y="607"/>
                      <a:pt x="1257" y="472"/>
                      <a:pt x="1257" y="303"/>
                    </a:cubicBezTo>
                    <a:cubicBezTo>
                      <a:pt x="1257" y="136"/>
                      <a:pt x="1122" y="0"/>
                      <a:pt x="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5"/>
              <p:cNvSpPr/>
              <p:nvPr/>
            </p:nvSpPr>
            <p:spPr>
              <a:xfrm>
                <a:off x="3094150" y="-1106975"/>
                <a:ext cx="6387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3203" extrusionOk="0">
                    <a:moveTo>
                      <a:pt x="1278" y="609"/>
                    </a:moveTo>
                    <a:cubicBezTo>
                      <a:pt x="1640" y="609"/>
                      <a:pt x="1948" y="1065"/>
                      <a:pt x="1948" y="1603"/>
                    </a:cubicBezTo>
                    <a:cubicBezTo>
                      <a:pt x="1948" y="2143"/>
                      <a:pt x="1640" y="2597"/>
                      <a:pt x="1278" y="2597"/>
                    </a:cubicBezTo>
                    <a:cubicBezTo>
                      <a:pt x="915" y="2597"/>
                      <a:pt x="608" y="2143"/>
                      <a:pt x="608" y="1603"/>
                    </a:cubicBezTo>
                    <a:cubicBezTo>
                      <a:pt x="608" y="1065"/>
                      <a:pt x="915" y="609"/>
                      <a:pt x="1278" y="609"/>
                    </a:cubicBezTo>
                    <a:close/>
                    <a:moveTo>
                      <a:pt x="1278" y="1"/>
                    </a:moveTo>
                    <a:cubicBezTo>
                      <a:pt x="574" y="1"/>
                      <a:pt x="1" y="718"/>
                      <a:pt x="1" y="1602"/>
                    </a:cubicBezTo>
                    <a:cubicBezTo>
                      <a:pt x="1" y="2486"/>
                      <a:pt x="574" y="3203"/>
                      <a:pt x="1278" y="3203"/>
                    </a:cubicBezTo>
                    <a:cubicBezTo>
                      <a:pt x="1980" y="3203"/>
                      <a:pt x="2554" y="2486"/>
                      <a:pt x="2554" y="1602"/>
                    </a:cubicBezTo>
                    <a:cubicBezTo>
                      <a:pt x="2554" y="718"/>
                      <a:pt x="1980" y="1"/>
                      <a:pt x="1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5"/>
              <p:cNvSpPr/>
              <p:nvPr/>
            </p:nvSpPr>
            <p:spPr>
              <a:xfrm>
                <a:off x="2923850" y="-1139425"/>
                <a:ext cx="404475" cy="51810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4" extrusionOk="0">
                    <a:moveTo>
                      <a:pt x="5515" y="1666"/>
                    </a:moveTo>
                    <a:lnTo>
                      <a:pt x="5515" y="5192"/>
                    </a:lnTo>
                    <a:lnTo>
                      <a:pt x="3548" y="5192"/>
                    </a:lnTo>
                    <a:cubicBezTo>
                      <a:pt x="3444" y="5192"/>
                      <a:pt x="3343" y="5198"/>
                      <a:pt x="3241" y="5208"/>
                    </a:cubicBezTo>
                    <a:cubicBezTo>
                      <a:pt x="3425" y="3745"/>
                      <a:pt x="4265" y="2443"/>
                      <a:pt x="5515" y="1666"/>
                    </a:cubicBezTo>
                    <a:close/>
                    <a:moveTo>
                      <a:pt x="9388" y="609"/>
                    </a:moveTo>
                    <a:cubicBezTo>
                      <a:pt x="9756" y="609"/>
                      <a:pt x="10056" y="909"/>
                      <a:pt x="10056" y="1279"/>
                    </a:cubicBezTo>
                    <a:lnTo>
                      <a:pt x="10056" y="3224"/>
                    </a:lnTo>
                    <a:cubicBezTo>
                      <a:pt x="10056" y="3393"/>
                      <a:pt x="10192" y="3528"/>
                      <a:pt x="10360" y="3528"/>
                    </a:cubicBezTo>
                    <a:cubicBezTo>
                      <a:pt x="10528" y="3528"/>
                      <a:pt x="10663" y="3393"/>
                      <a:pt x="10663" y="3224"/>
                    </a:cubicBezTo>
                    <a:lnTo>
                      <a:pt x="10663" y="1666"/>
                    </a:lnTo>
                    <a:cubicBezTo>
                      <a:pt x="11913" y="2443"/>
                      <a:pt x="12754" y="3745"/>
                      <a:pt x="12938" y="5209"/>
                    </a:cubicBezTo>
                    <a:cubicBezTo>
                      <a:pt x="12838" y="5199"/>
                      <a:pt x="12734" y="5194"/>
                      <a:pt x="12631" y="5194"/>
                    </a:cubicBezTo>
                    <a:lnTo>
                      <a:pt x="10663" y="5194"/>
                    </a:lnTo>
                    <a:lnTo>
                      <a:pt x="10663" y="4524"/>
                    </a:lnTo>
                    <a:cubicBezTo>
                      <a:pt x="10663" y="4357"/>
                      <a:pt x="10528" y="4221"/>
                      <a:pt x="10360" y="4221"/>
                    </a:cubicBezTo>
                    <a:cubicBezTo>
                      <a:pt x="10192" y="4221"/>
                      <a:pt x="10056" y="4357"/>
                      <a:pt x="10056" y="4524"/>
                    </a:cubicBezTo>
                    <a:lnTo>
                      <a:pt x="10056" y="5194"/>
                    </a:lnTo>
                    <a:lnTo>
                      <a:pt x="6122" y="5194"/>
                    </a:lnTo>
                    <a:lnTo>
                      <a:pt x="6122" y="1280"/>
                    </a:lnTo>
                    <a:cubicBezTo>
                      <a:pt x="6122" y="909"/>
                      <a:pt x="6422" y="609"/>
                      <a:pt x="6792" y="609"/>
                    </a:cubicBezTo>
                    <a:close/>
                    <a:moveTo>
                      <a:pt x="4219" y="5799"/>
                    </a:moveTo>
                    <a:cubicBezTo>
                      <a:pt x="4219" y="5806"/>
                      <a:pt x="4218" y="5813"/>
                      <a:pt x="4218" y="5820"/>
                    </a:cubicBezTo>
                    <a:lnTo>
                      <a:pt x="4218" y="6793"/>
                    </a:lnTo>
                    <a:cubicBezTo>
                      <a:pt x="4218" y="6984"/>
                      <a:pt x="4062" y="7137"/>
                      <a:pt x="3872" y="7137"/>
                    </a:cubicBezTo>
                    <a:lnTo>
                      <a:pt x="3527" y="7137"/>
                    </a:lnTo>
                    <a:lnTo>
                      <a:pt x="3527" y="5799"/>
                    </a:lnTo>
                    <a:cubicBezTo>
                      <a:pt x="3529" y="5800"/>
                      <a:pt x="3532" y="5800"/>
                      <a:pt x="3534" y="5800"/>
                    </a:cubicBezTo>
                    <a:cubicBezTo>
                      <a:pt x="3539" y="5800"/>
                      <a:pt x="3543" y="5799"/>
                      <a:pt x="3548" y="5799"/>
                    </a:cubicBezTo>
                    <a:close/>
                    <a:moveTo>
                      <a:pt x="12654" y="5800"/>
                    </a:moveTo>
                    <a:lnTo>
                      <a:pt x="12654" y="7140"/>
                    </a:lnTo>
                    <a:lnTo>
                      <a:pt x="12308" y="7140"/>
                    </a:lnTo>
                    <a:cubicBezTo>
                      <a:pt x="12117" y="7140"/>
                      <a:pt x="11963" y="6984"/>
                      <a:pt x="11963" y="6794"/>
                    </a:cubicBezTo>
                    <a:lnTo>
                      <a:pt x="11963" y="5822"/>
                    </a:lnTo>
                    <a:cubicBezTo>
                      <a:pt x="11963" y="5815"/>
                      <a:pt x="11961" y="5808"/>
                      <a:pt x="11961" y="5800"/>
                    </a:cubicBezTo>
                    <a:close/>
                    <a:moveTo>
                      <a:pt x="2920" y="5888"/>
                    </a:moveTo>
                    <a:lnTo>
                      <a:pt x="2920" y="7256"/>
                    </a:lnTo>
                    <a:cubicBezTo>
                      <a:pt x="2570" y="7421"/>
                      <a:pt x="2314" y="7751"/>
                      <a:pt x="2277" y="8140"/>
                    </a:cubicBezTo>
                    <a:cubicBezTo>
                      <a:pt x="2244" y="8454"/>
                      <a:pt x="2349" y="8768"/>
                      <a:pt x="2558" y="9000"/>
                    </a:cubicBezTo>
                    <a:cubicBezTo>
                      <a:pt x="2770" y="9234"/>
                      <a:pt x="3071" y="9368"/>
                      <a:pt x="3385" y="9368"/>
                    </a:cubicBezTo>
                    <a:lnTo>
                      <a:pt x="3612" y="9368"/>
                    </a:lnTo>
                    <a:cubicBezTo>
                      <a:pt x="3662" y="9721"/>
                      <a:pt x="3751" y="10061"/>
                      <a:pt x="3878" y="10382"/>
                    </a:cubicBezTo>
                    <a:lnTo>
                      <a:pt x="3548" y="10382"/>
                    </a:lnTo>
                    <a:lnTo>
                      <a:pt x="3548" y="10383"/>
                    </a:lnTo>
                    <a:cubicBezTo>
                      <a:pt x="2284" y="10383"/>
                      <a:pt x="1256" y="9355"/>
                      <a:pt x="1256" y="8091"/>
                    </a:cubicBezTo>
                    <a:cubicBezTo>
                      <a:pt x="1256" y="7044"/>
                      <a:pt x="1961" y="6162"/>
                      <a:pt x="2920" y="5888"/>
                    </a:cubicBezTo>
                    <a:close/>
                    <a:moveTo>
                      <a:pt x="13260" y="5888"/>
                    </a:moveTo>
                    <a:cubicBezTo>
                      <a:pt x="14218" y="6162"/>
                      <a:pt x="14923" y="7044"/>
                      <a:pt x="14923" y="8091"/>
                    </a:cubicBezTo>
                    <a:cubicBezTo>
                      <a:pt x="14923" y="9355"/>
                      <a:pt x="13895" y="10383"/>
                      <a:pt x="12631" y="10383"/>
                    </a:cubicBezTo>
                    <a:lnTo>
                      <a:pt x="12301" y="10383"/>
                    </a:lnTo>
                    <a:cubicBezTo>
                      <a:pt x="12427" y="10062"/>
                      <a:pt x="12517" y="9721"/>
                      <a:pt x="12567" y="9368"/>
                    </a:cubicBezTo>
                    <a:lnTo>
                      <a:pt x="12747" y="9368"/>
                    </a:lnTo>
                    <a:cubicBezTo>
                      <a:pt x="13338" y="9368"/>
                      <a:pt x="13845" y="8928"/>
                      <a:pt x="13902" y="8368"/>
                    </a:cubicBezTo>
                    <a:cubicBezTo>
                      <a:pt x="13934" y="8054"/>
                      <a:pt x="13831" y="7740"/>
                      <a:pt x="13620" y="7507"/>
                    </a:cubicBezTo>
                    <a:cubicBezTo>
                      <a:pt x="13518" y="7394"/>
                      <a:pt x="13395" y="7306"/>
                      <a:pt x="13260" y="7243"/>
                    </a:cubicBezTo>
                    <a:lnTo>
                      <a:pt x="13260" y="5888"/>
                    </a:lnTo>
                    <a:close/>
                    <a:moveTo>
                      <a:pt x="11353" y="5800"/>
                    </a:moveTo>
                    <a:cubicBezTo>
                      <a:pt x="11353" y="5808"/>
                      <a:pt x="11350" y="5815"/>
                      <a:pt x="11350" y="5822"/>
                    </a:cubicBezTo>
                    <a:lnTo>
                      <a:pt x="11350" y="6794"/>
                    </a:lnTo>
                    <a:cubicBezTo>
                      <a:pt x="11350" y="7320"/>
                      <a:pt x="11777" y="7747"/>
                      <a:pt x="12303" y="7747"/>
                    </a:cubicBezTo>
                    <a:lnTo>
                      <a:pt x="12790" y="7747"/>
                    </a:lnTo>
                    <a:cubicBezTo>
                      <a:pt x="12933" y="7747"/>
                      <a:pt x="13070" y="7807"/>
                      <a:pt x="13167" y="7914"/>
                    </a:cubicBezTo>
                    <a:cubicBezTo>
                      <a:pt x="13263" y="8021"/>
                      <a:pt x="13310" y="8163"/>
                      <a:pt x="13295" y="8307"/>
                    </a:cubicBezTo>
                    <a:cubicBezTo>
                      <a:pt x="13270" y="8561"/>
                      <a:pt x="13027" y="8761"/>
                      <a:pt x="12744" y="8761"/>
                    </a:cubicBezTo>
                    <a:lnTo>
                      <a:pt x="12606" y="8761"/>
                    </a:lnTo>
                    <a:lnTo>
                      <a:pt x="12606" y="8742"/>
                    </a:lnTo>
                    <a:cubicBezTo>
                      <a:pt x="12606" y="8575"/>
                      <a:pt x="12470" y="8440"/>
                      <a:pt x="12303" y="8440"/>
                    </a:cubicBezTo>
                    <a:cubicBezTo>
                      <a:pt x="12134" y="8440"/>
                      <a:pt x="11999" y="8575"/>
                      <a:pt x="11999" y="8742"/>
                    </a:cubicBezTo>
                    <a:cubicBezTo>
                      <a:pt x="12001" y="10899"/>
                      <a:pt x="10246" y="12654"/>
                      <a:pt x="8090" y="12654"/>
                    </a:cubicBezTo>
                    <a:cubicBezTo>
                      <a:pt x="5932" y="12654"/>
                      <a:pt x="4177" y="10899"/>
                      <a:pt x="4177" y="8741"/>
                    </a:cubicBezTo>
                    <a:cubicBezTo>
                      <a:pt x="4177" y="8573"/>
                      <a:pt x="4041" y="8437"/>
                      <a:pt x="3872" y="8437"/>
                    </a:cubicBezTo>
                    <a:cubicBezTo>
                      <a:pt x="3705" y="8437"/>
                      <a:pt x="3570" y="8573"/>
                      <a:pt x="3570" y="8741"/>
                    </a:cubicBezTo>
                    <a:lnTo>
                      <a:pt x="3570" y="8761"/>
                    </a:lnTo>
                    <a:lnTo>
                      <a:pt x="3385" y="8761"/>
                    </a:lnTo>
                    <a:cubicBezTo>
                      <a:pt x="3243" y="8761"/>
                      <a:pt x="3105" y="8700"/>
                      <a:pt x="3008" y="8594"/>
                    </a:cubicBezTo>
                    <a:cubicBezTo>
                      <a:pt x="2913" y="8487"/>
                      <a:pt x="2866" y="8347"/>
                      <a:pt x="2880" y="8200"/>
                    </a:cubicBezTo>
                    <a:cubicBezTo>
                      <a:pt x="2906" y="7944"/>
                      <a:pt x="3148" y="7747"/>
                      <a:pt x="3430" y="7747"/>
                    </a:cubicBezTo>
                    <a:lnTo>
                      <a:pt x="3871" y="7747"/>
                    </a:lnTo>
                    <a:cubicBezTo>
                      <a:pt x="4397" y="7747"/>
                      <a:pt x="4822" y="7320"/>
                      <a:pt x="4822" y="6794"/>
                    </a:cubicBezTo>
                    <a:lnTo>
                      <a:pt x="4822" y="5822"/>
                    </a:lnTo>
                    <a:cubicBezTo>
                      <a:pt x="4822" y="5815"/>
                      <a:pt x="4822" y="5808"/>
                      <a:pt x="4821" y="5800"/>
                    </a:cubicBezTo>
                    <a:close/>
                    <a:moveTo>
                      <a:pt x="10056" y="12806"/>
                    </a:moveTo>
                    <a:lnTo>
                      <a:pt x="10056" y="15004"/>
                    </a:lnTo>
                    <a:cubicBezTo>
                      <a:pt x="9559" y="15573"/>
                      <a:pt x="8848" y="15898"/>
                      <a:pt x="8090" y="15898"/>
                    </a:cubicBezTo>
                    <a:cubicBezTo>
                      <a:pt x="7921" y="15898"/>
                      <a:pt x="7786" y="16033"/>
                      <a:pt x="7786" y="16202"/>
                    </a:cubicBezTo>
                    <a:cubicBezTo>
                      <a:pt x="7786" y="16369"/>
                      <a:pt x="7921" y="16504"/>
                      <a:pt x="8090" y="16504"/>
                    </a:cubicBezTo>
                    <a:cubicBezTo>
                      <a:pt x="8811" y="16504"/>
                      <a:pt x="9498" y="16266"/>
                      <a:pt x="10056" y="15833"/>
                    </a:cubicBezTo>
                    <a:lnTo>
                      <a:pt x="10056" y="16660"/>
                    </a:lnTo>
                    <a:cubicBezTo>
                      <a:pt x="9459" y="17010"/>
                      <a:pt x="8782" y="17194"/>
                      <a:pt x="8090" y="17194"/>
                    </a:cubicBezTo>
                    <a:cubicBezTo>
                      <a:pt x="7397" y="17194"/>
                      <a:pt x="6720" y="17010"/>
                      <a:pt x="6122" y="16660"/>
                    </a:cubicBezTo>
                    <a:lnTo>
                      <a:pt x="6122" y="15832"/>
                    </a:lnTo>
                    <a:cubicBezTo>
                      <a:pt x="6276" y="15949"/>
                      <a:pt x="6439" y="16055"/>
                      <a:pt x="6613" y="16145"/>
                    </a:cubicBezTo>
                    <a:cubicBezTo>
                      <a:pt x="6657" y="16167"/>
                      <a:pt x="6704" y="16177"/>
                      <a:pt x="6753" y="16177"/>
                    </a:cubicBezTo>
                    <a:cubicBezTo>
                      <a:pt x="6862" y="16177"/>
                      <a:pt x="6969" y="16119"/>
                      <a:pt x="7021" y="16013"/>
                    </a:cubicBezTo>
                    <a:cubicBezTo>
                      <a:pt x="7099" y="15863"/>
                      <a:pt x="7040" y="15682"/>
                      <a:pt x="6891" y="15605"/>
                    </a:cubicBezTo>
                    <a:cubicBezTo>
                      <a:pt x="6597" y="15453"/>
                      <a:pt x="6340" y="15249"/>
                      <a:pt x="6122" y="15002"/>
                    </a:cubicBezTo>
                    <a:lnTo>
                      <a:pt x="6122" y="12807"/>
                    </a:lnTo>
                    <a:cubicBezTo>
                      <a:pt x="6717" y="13097"/>
                      <a:pt x="7384" y="13257"/>
                      <a:pt x="8090" y="13257"/>
                    </a:cubicBezTo>
                    <a:cubicBezTo>
                      <a:pt x="8795" y="13257"/>
                      <a:pt x="9462" y="13095"/>
                      <a:pt x="10056" y="12806"/>
                    </a:cubicBezTo>
                    <a:close/>
                    <a:moveTo>
                      <a:pt x="6790" y="1"/>
                    </a:moveTo>
                    <a:cubicBezTo>
                      <a:pt x="6203" y="1"/>
                      <a:pt x="5706" y="401"/>
                      <a:pt x="5558" y="942"/>
                    </a:cubicBezTo>
                    <a:cubicBezTo>
                      <a:pt x="3890" y="1809"/>
                      <a:pt x="2776" y="3474"/>
                      <a:pt x="2614" y="5345"/>
                    </a:cubicBezTo>
                    <a:cubicBezTo>
                      <a:pt x="1472" y="5735"/>
                      <a:pt x="648" y="6816"/>
                      <a:pt x="648" y="8090"/>
                    </a:cubicBezTo>
                    <a:cubicBezTo>
                      <a:pt x="648" y="9686"/>
                      <a:pt x="1949" y="10989"/>
                      <a:pt x="3547" y="10989"/>
                    </a:cubicBezTo>
                    <a:lnTo>
                      <a:pt x="4168" y="10989"/>
                    </a:lnTo>
                    <a:cubicBezTo>
                      <a:pt x="4308" y="11233"/>
                      <a:pt x="4471" y="11463"/>
                      <a:pt x="4655" y="11676"/>
                    </a:cubicBezTo>
                    <a:lnTo>
                      <a:pt x="2314" y="13814"/>
                    </a:lnTo>
                    <a:cubicBezTo>
                      <a:pt x="2100" y="14010"/>
                      <a:pt x="1990" y="14285"/>
                      <a:pt x="2006" y="14575"/>
                    </a:cubicBezTo>
                    <a:cubicBezTo>
                      <a:pt x="2023" y="14854"/>
                      <a:pt x="2159" y="15106"/>
                      <a:pt x="2379" y="15275"/>
                    </a:cubicBezTo>
                    <a:lnTo>
                      <a:pt x="1849" y="15431"/>
                    </a:lnTo>
                    <a:cubicBezTo>
                      <a:pt x="759" y="15749"/>
                      <a:pt x="1" y="16766"/>
                      <a:pt x="1" y="17901"/>
                    </a:cubicBezTo>
                    <a:lnTo>
                      <a:pt x="1" y="20418"/>
                    </a:lnTo>
                    <a:cubicBezTo>
                      <a:pt x="1" y="20586"/>
                      <a:pt x="136" y="20722"/>
                      <a:pt x="305" y="20722"/>
                    </a:cubicBezTo>
                    <a:cubicBezTo>
                      <a:pt x="472" y="20722"/>
                      <a:pt x="608" y="20586"/>
                      <a:pt x="608" y="20418"/>
                    </a:cubicBezTo>
                    <a:lnTo>
                      <a:pt x="608" y="17901"/>
                    </a:lnTo>
                    <a:cubicBezTo>
                      <a:pt x="608" y="17034"/>
                      <a:pt x="1187" y="16259"/>
                      <a:pt x="2020" y="16013"/>
                    </a:cubicBezTo>
                    <a:lnTo>
                      <a:pt x="3005" y="15725"/>
                    </a:lnTo>
                    <a:lnTo>
                      <a:pt x="3351" y="15973"/>
                    </a:lnTo>
                    <a:lnTo>
                      <a:pt x="2871" y="16897"/>
                    </a:lnTo>
                    <a:cubicBezTo>
                      <a:pt x="2673" y="17277"/>
                      <a:pt x="2680" y="17731"/>
                      <a:pt x="2890" y="18105"/>
                    </a:cubicBezTo>
                    <a:lnTo>
                      <a:pt x="4257" y="20568"/>
                    </a:lnTo>
                    <a:cubicBezTo>
                      <a:pt x="4312" y="20668"/>
                      <a:pt x="4415" y="20723"/>
                      <a:pt x="4522" y="20723"/>
                    </a:cubicBezTo>
                    <a:cubicBezTo>
                      <a:pt x="4572" y="20723"/>
                      <a:pt x="4622" y="20710"/>
                      <a:pt x="4671" y="20685"/>
                    </a:cubicBezTo>
                    <a:cubicBezTo>
                      <a:pt x="4818" y="20603"/>
                      <a:pt x="4869" y="20419"/>
                      <a:pt x="4789" y="20273"/>
                    </a:cubicBezTo>
                    <a:lnTo>
                      <a:pt x="3421" y="17811"/>
                    </a:lnTo>
                    <a:cubicBezTo>
                      <a:pt x="3313" y="17614"/>
                      <a:pt x="3308" y="17377"/>
                      <a:pt x="3413" y="17177"/>
                    </a:cubicBezTo>
                    <a:lnTo>
                      <a:pt x="4014" y="16019"/>
                    </a:lnTo>
                    <a:cubicBezTo>
                      <a:pt x="4084" y="15885"/>
                      <a:pt x="4044" y="15719"/>
                      <a:pt x="3921" y="15632"/>
                    </a:cubicBezTo>
                    <a:lnTo>
                      <a:pt x="2757" y="14799"/>
                    </a:lnTo>
                    <a:cubicBezTo>
                      <a:pt x="2671" y="14739"/>
                      <a:pt x="2620" y="14645"/>
                      <a:pt x="2613" y="14539"/>
                    </a:cubicBezTo>
                    <a:cubicBezTo>
                      <a:pt x="2607" y="14434"/>
                      <a:pt x="2648" y="14334"/>
                      <a:pt x="2726" y="14262"/>
                    </a:cubicBezTo>
                    <a:lnTo>
                      <a:pt x="5082" y="12111"/>
                    </a:lnTo>
                    <a:cubicBezTo>
                      <a:pt x="5219" y="12234"/>
                      <a:pt x="5363" y="12349"/>
                      <a:pt x="5518" y="12454"/>
                    </a:cubicBezTo>
                    <a:lnTo>
                      <a:pt x="5518" y="20418"/>
                    </a:lnTo>
                    <a:cubicBezTo>
                      <a:pt x="5518" y="20586"/>
                      <a:pt x="5653" y="20722"/>
                      <a:pt x="5820" y="20722"/>
                    </a:cubicBezTo>
                    <a:cubicBezTo>
                      <a:pt x="5987" y="20722"/>
                      <a:pt x="6125" y="20586"/>
                      <a:pt x="6125" y="20418"/>
                    </a:cubicBezTo>
                    <a:lnTo>
                      <a:pt x="6125" y="17347"/>
                    </a:lnTo>
                    <a:cubicBezTo>
                      <a:pt x="6736" y="17646"/>
                      <a:pt x="7407" y="17801"/>
                      <a:pt x="8091" y="17801"/>
                    </a:cubicBezTo>
                    <a:cubicBezTo>
                      <a:pt x="8775" y="17801"/>
                      <a:pt x="9446" y="17644"/>
                      <a:pt x="10058" y="17347"/>
                    </a:cubicBezTo>
                    <a:lnTo>
                      <a:pt x="10058" y="20418"/>
                    </a:lnTo>
                    <a:cubicBezTo>
                      <a:pt x="10058" y="20586"/>
                      <a:pt x="10195" y="20722"/>
                      <a:pt x="10362" y="20722"/>
                    </a:cubicBezTo>
                    <a:cubicBezTo>
                      <a:pt x="10529" y="20722"/>
                      <a:pt x="10665" y="20586"/>
                      <a:pt x="10665" y="20418"/>
                    </a:cubicBezTo>
                    <a:lnTo>
                      <a:pt x="10665" y="12454"/>
                    </a:lnTo>
                    <a:cubicBezTo>
                      <a:pt x="10817" y="12349"/>
                      <a:pt x="10962" y="12234"/>
                      <a:pt x="11099" y="12111"/>
                    </a:cubicBezTo>
                    <a:lnTo>
                      <a:pt x="13458" y="14262"/>
                    </a:lnTo>
                    <a:cubicBezTo>
                      <a:pt x="13534" y="14332"/>
                      <a:pt x="13575" y="14434"/>
                      <a:pt x="13570" y="14538"/>
                    </a:cubicBezTo>
                    <a:cubicBezTo>
                      <a:pt x="13562" y="14642"/>
                      <a:pt x="13511" y="14736"/>
                      <a:pt x="13425" y="14798"/>
                    </a:cubicBezTo>
                    <a:lnTo>
                      <a:pt x="12261" y="15630"/>
                    </a:lnTo>
                    <a:cubicBezTo>
                      <a:pt x="12139" y="15718"/>
                      <a:pt x="12099" y="15883"/>
                      <a:pt x="12169" y="16017"/>
                    </a:cubicBezTo>
                    <a:lnTo>
                      <a:pt x="12770" y="17176"/>
                    </a:lnTo>
                    <a:cubicBezTo>
                      <a:pt x="12874" y="17376"/>
                      <a:pt x="12870" y="17613"/>
                      <a:pt x="12761" y="17810"/>
                    </a:cubicBezTo>
                    <a:lnTo>
                      <a:pt x="11394" y="20271"/>
                    </a:lnTo>
                    <a:cubicBezTo>
                      <a:pt x="11312" y="20418"/>
                      <a:pt x="11364" y="20603"/>
                      <a:pt x="11512" y="20683"/>
                    </a:cubicBezTo>
                    <a:cubicBezTo>
                      <a:pt x="11559" y="20710"/>
                      <a:pt x="11609" y="20722"/>
                      <a:pt x="11659" y="20722"/>
                    </a:cubicBezTo>
                    <a:cubicBezTo>
                      <a:pt x="11766" y="20722"/>
                      <a:pt x="11869" y="20666"/>
                      <a:pt x="11924" y="20566"/>
                    </a:cubicBezTo>
                    <a:lnTo>
                      <a:pt x="13291" y="18104"/>
                    </a:lnTo>
                    <a:cubicBezTo>
                      <a:pt x="13501" y="17730"/>
                      <a:pt x="13505" y="17276"/>
                      <a:pt x="13307" y="16896"/>
                    </a:cubicBezTo>
                    <a:lnTo>
                      <a:pt x="12827" y="15970"/>
                    </a:lnTo>
                    <a:lnTo>
                      <a:pt x="13174" y="15725"/>
                    </a:lnTo>
                    <a:lnTo>
                      <a:pt x="14159" y="16013"/>
                    </a:lnTo>
                    <a:cubicBezTo>
                      <a:pt x="14991" y="16259"/>
                      <a:pt x="15572" y="17034"/>
                      <a:pt x="15572" y="17901"/>
                    </a:cubicBezTo>
                    <a:lnTo>
                      <a:pt x="15572" y="20418"/>
                    </a:lnTo>
                    <a:cubicBezTo>
                      <a:pt x="15572" y="20586"/>
                      <a:pt x="15708" y="20722"/>
                      <a:pt x="15875" y="20722"/>
                    </a:cubicBezTo>
                    <a:cubicBezTo>
                      <a:pt x="16042" y="20722"/>
                      <a:pt x="16179" y="20586"/>
                      <a:pt x="16179" y="20418"/>
                    </a:cubicBezTo>
                    <a:lnTo>
                      <a:pt x="16179" y="17901"/>
                    </a:lnTo>
                    <a:cubicBezTo>
                      <a:pt x="16179" y="16766"/>
                      <a:pt x="15418" y="15749"/>
                      <a:pt x="14331" y="15431"/>
                    </a:cubicBezTo>
                    <a:lnTo>
                      <a:pt x="13801" y="15273"/>
                    </a:lnTo>
                    <a:cubicBezTo>
                      <a:pt x="14022" y="15105"/>
                      <a:pt x="14158" y="14852"/>
                      <a:pt x="14174" y="14574"/>
                    </a:cubicBezTo>
                    <a:cubicBezTo>
                      <a:pt x="14191" y="14285"/>
                      <a:pt x="14079" y="14007"/>
                      <a:pt x="13865" y="13812"/>
                    </a:cubicBezTo>
                    <a:lnTo>
                      <a:pt x="11523" y="11676"/>
                    </a:lnTo>
                    <a:cubicBezTo>
                      <a:pt x="11704" y="11463"/>
                      <a:pt x="11867" y="11233"/>
                      <a:pt x="12009" y="10989"/>
                    </a:cubicBezTo>
                    <a:lnTo>
                      <a:pt x="12630" y="10989"/>
                    </a:lnTo>
                    <a:cubicBezTo>
                      <a:pt x="14227" y="10989"/>
                      <a:pt x="15529" y="9689"/>
                      <a:pt x="15529" y="8090"/>
                    </a:cubicBezTo>
                    <a:cubicBezTo>
                      <a:pt x="15529" y="6816"/>
                      <a:pt x="14704" y="5735"/>
                      <a:pt x="13561" y="5345"/>
                    </a:cubicBezTo>
                    <a:cubicBezTo>
                      <a:pt x="13401" y="3474"/>
                      <a:pt x="12287" y="1809"/>
                      <a:pt x="10618" y="942"/>
                    </a:cubicBezTo>
                    <a:cubicBezTo>
                      <a:pt x="10469" y="401"/>
                      <a:pt x="9975" y="1"/>
                      <a:pt x="93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1" name="Google Shape;1901;p35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2" name="Google Shape;1902;p35"/>
            <p:cNvGrpSpPr/>
            <p:nvPr/>
          </p:nvGrpSpPr>
          <p:grpSpPr>
            <a:xfrm>
              <a:off x="17737" y="4457647"/>
              <a:ext cx="537088" cy="685818"/>
              <a:chOff x="5681800" y="-2381750"/>
              <a:chExt cx="404525" cy="517950"/>
            </a:xfrm>
          </p:grpSpPr>
          <p:sp>
            <p:nvSpPr>
              <p:cNvPr id="1903" name="Google Shape;1903;p35"/>
              <p:cNvSpPr/>
              <p:nvPr/>
            </p:nvSpPr>
            <p:spPr>
              <a:xfrm>
                <a:off x="5681800" y="-2381750"/>
                <a:ext cx="4045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81" h="20718" extrusionOk="0">
                    <a:moveTo>
                      <a:pt x="8391" y="625"/>
                    </a:moveTo>
                    <a:cubicBezTo>
                      <a:pt x="8534" y="644"/>
                      <a:pt x="8675" y="678"/>
                      <a:pt x="8812" y="722"/>
                    </a:cubicBezTo>
                    <a:lnTo>
                      <a:pt x="11970" y="1778"/>
                    </a:lnTo>
                    <a:cubicBezTo>
                      <a:pt x="12377" y="1914"/>
                      <a:pt x="12651" y="2292"/>
                      <a:pt x="12651" y="2720"/>
                    </a:cubicBezTo>
                    <a:lnTo>
                      <a:pt x="12651" y="4351"/>
                    </a:lnTo>
                    <a:cubicBezTo>
                      <a:pt x="11463" y="3877"/>
                      <a:pt x="9982" y="3602"/>
                      <a:pt x="8391" y="3570"/>
                    </a:cubicBezTo>
                    <a:lnTo>
                      <a:pt x="8391" y="625"/>
                    </a:lnTo>
                    <a:close/>
                    <a:moveTo>
                      <a:pt x="7786" y="627"/>
                    </a:moveTo>
                    <a:lnTo>
                      <a:pt x="7786" y="3572"/>
                    </a:lnTo>
                    <a:cubicBezTo>
                      <a:pt x="7096" y="3586"/>
                      <a:pt x="6419" y="3646"/>
                      <a:pt x="5770" y="3752"/>
                    </a:cubicBezTo>
                    <a:cubicBezTo>
                      <a:pt x="5606" y="3779"/>
                      <a:pt x="5492" y="3933"/>
                      <a:pt x="5520" y="4100"/>
                    </a:cubicBezTo>
                    <a:cubicBezTo>
                      <a:pt x="5545" y="4248"/>
                      <a:pt x="5673" y="4354"/>
                      <a:pt x="5820" y="4354"/>
                    </a:cubicBezTo>
                    <a:cubicBezTo>
                      <a:pt x="5836" y="4354"/>
                      <a:pt x="5852" y="4353"/>
                      <a:pt x="5869" y="4350"/>
                    </a:cubicBezTo>
                    <a:cubicBezTo>
                      <a:pt x="6579" y="4234"/>
                      <a:pt x="7327" y="4174"/>
                      <a:pt x="8090" y="4174"/>
                    </a:cubicBezTo>
                    <a:cubicBezTo>
                      <a:pt x="9635" y="4174"/>
                      <a:pt x="11120" y="4424"/>
                      <a:pt x="12290" y="4865"/>
                    </a:cubicBezTo>
                    <a:lnTo>
                      <a:pt x="3885" y="4865"/>
                    </a:lnTo>
                    <a:cubicBezTo>
                      <a:pt x="4112" y="4780"/>
                      <a:pt x="4351" y="4701"/>
                      <a:pt x="4605" y="4630"/>
                    </a:cubicBezTo>
                    <a:cubicBezTo>
                      <a:pt x="4765" y="4583"/>
                      <a:pt x="4858" y="4416"/>
                      <a:pt x="4814" y="4254"/>
                    </a:cubicBezTo>
                    <a:cubicBezTo>
                      <a:pt x="4776" y="4121"/>
                      <a:pt x="4654" y="4034"/>
                      <a:pt x="4522" y="4034"/>
                    </a:cubicBezTo>
                    <a:cubicBezTo>
                      <a:pt x="4495" y="4034"/>
                      <a:pt x="4467" y="4038"/>
                      <a:pt x="4439" y="4046"/>
                    </a:cubicBezTo>
                    <a:cubicBezTo>
                      <a:pt x="4118" y="4137"/>
                      <a:pt x="3812" y="4241"/>
                      <a:pt x="3528" y="4356"/>
                    </a:cubicBezTo>
                    <a:lnTo>
                      <a:pt x="3528" y="2720"/>
                    </a:lnTo>
                    <a:lnTo>
                      <a:pt x="3527" y="2720"/>
                    </a:lnTo>
                    <a:cubicBezTo>
                      <a:pt x="3527" y="2292"/>
                      <a:pt x="3800" y="1914"/>
                      <a:pt x="4207" y="1778"/>
                    </a:cubicBezTo>
                    <a:lnTo>
                      <a:pt x="7364" y="724"/>
                    </a:lnTo>
                    <a:cubicBezTo>
                      <a:pt x="7503" y="680"/>
                      <a:pt x="7643" y="647"/>
                      <a:pt x="7786" y="627"/>
                    </a:cubicBezTo>
                    <a:close/>
                    <a:moveTo>
                      <a:pt x="4215" y="5472"/>
                    </a:moveTo>
                    <a:lnTo>
                      <a:pt x="4215" y="6466"/>
                    </a:lnTo>
                    <a:cubicBezTo>
                      <a:pt x="4215" y="6658"/>
                      <a:pt x="4061" y="6812"/>
                      <a:pt x="3871" y="6812"/>
                    </a:cubicBezTo>
                    <a:lnTo>
                      <a:pt x="3527" y="6812"/>
                    </a:lnTo>
                    <a:lnTo>
                      <a:pt x="3527" y="5472"/>
                    </a:lnTo>
                    <a:close/>
                    <a:moveTo>
                      <a:pt x="12653" y="5474"/>
                    </a:moveTo>
                    <a:lnTo>
                      <a:pt x="12653" y="6813"/>
                    </a:lnTo>
                    <a:lnTo>
                      <a:pt x="12306" y="6813"/>
                    </a:lnTo>
                    <a:cubicBezTo>
                      <a:pt x="12116" y="6813"/>
                      <a:pt x="11961" y="6658"/>
                      <a:pt x="11961" y="6469"/>
                    </a:cubicBezTo>
                    <a:lnTo>
                      <a:pt x="11961" y="5474"/>
                    </a:lnTo>
                    <a:close/>
                    <a:moveTo>
                      <a:pt x="11354" y="5472"/>
                    </a:moveTo>
                    <a:lnTo>
                      <a:pt x="11354" y="6466"/>
                    </a:lnTo>
                    <a:cubicBezTo>
                      <a:pt x="11354" y="6992"/>
                      <a:pt x="11783" y="7419"/>
                      <a:pt x="12307" y="7419"/>
                    </a:cubicBezTo>
                    <a:lnTo>
                      <a:pt x="12793" y="7419"/>
                    </a:lnTo>
                    <a:cubicBezTo>
                      <a:pt x="12935" y="7419"/>
                      <a:pt x="13074" y="7479"/>
                      <a:pt x="13170" y="7586"/>
                    </a:cubicBezTo>
                    <a:cubicBezTo>
                      <a:pt x="13268" y="7693"/>
                      <a:pt x="13313" y="7835"/>
                      <a:pt x="13298" y="7980"/>
                    </a:cubicBezTo>
                    <a:cubicBezTo>
                      <a:pt x="13274" y="8235"/>
                      <a:pt x="13031" y="8434"/>
                      <a:pt x="12748" y="8434"/>
                    </a:cubicBezTo>
                    <a:lnTo>
                      <a:pt x="12611" y="8434"/>
                    </a:lnTo>
                    <a:lnTo>
                      <a:pt x="12611" y="8416"/>
                    </a:lnTo>
                    <a:cubicBezTo>
                      <a:pt x="12611" y="8249"/>
                      <a:pt x="12476" y="8113"/>
                      <a:pt x="12307" y="8113"/>
                    </a:cubicBezTo>
                    <a:cubicBezTo>
                      <a:pt x="12140" y="8113"/>
                      <a:pt x="12004" y="8249"/>
                      <a:pt x="12004" y="8416"/>
                    </a:cubicBezTo>
                    <a:cubicBezTo>
                      <a:pt x="12003" y="10572"/>
                      <a:pt x="10248" y="12328"/>
                      <a:pt x="8091" y="12328"/>
                    </a:cubicBezTo>
                    <a:cubicBezTo>
                      <a:pt x="5932" y="12328"/>
                      <a:pt x="4175" y="10571"/>
                      <a:pt x="4175" y="8413"/>
                    </a:cubicBezTo>
                    <a:cubicBezTo>
                      <a:pt x="4175" y="8245"/>
                      <a:pt x="4039" y="8109"/>
                      <a:pt x="3871" y="8109"/>
                    </a:cubicBezTo>
                    <a:cubicBezTo>
                      <a:pt x="3704" y="8109"/>
                      <a:pt x="3568" y="8245"/>
                      <a:pt x="3568" y="8413"/>
                    </a:cubicBezTo>
                    <a:lnTo>
                      <a:pt x="3568" y="8434"/>
                    </a:lnTo>
                    <a:lnTo>
                      <a:pt x="3385" y="8434"/>
                    </a:lnTo>
                    <a:cubicBezTo>
                      <a:pt x="3243" y="8434"/>
                      <a:pt x="3105" y="8373"/>
                      <a:pt x="3008" y="8266"/>
                    </a:cubicBezTo>
                    <a:cubicBezTo>
                      <a:pt x="2910" y="8159"/>
                      <a:pt x="2866" y="8019"/>
                      <a:pt x="2880" y="7872"/>
                    </a:cubicBezTo>
                    <a:cubicBezTo>
                      <a:pt x="2906" y="7619"/>
                      <a:pt x="3148" y="7419"/>
                      <a:pt x="3431" y="7419"/>
                    </a:cubicBezTo>
                    <a:lnTo>
                      <a:pt x="3872" y="7419"/>
                    </a:lnTo>
                    <a:cubicBezTo>
                      <a:pt x="4398" y="7419"/>
                      <a:pt x="4824" y="6992"/>
                      <a:pt x="4824" y="6466"/>
                    </a:cubicBezTo>
                    <a:lnTo>
                      <a:pt x="4824" y="5472"/>
                    </a:lnTo>
                    <a:close/>
                    <a:moveTo>
                      <a:pt x="10055" y="12483"/>
                    </a:moveTo>
                    <a:lnTo>
                      <a:pt x="10055" y="13462"/>
                    </a:lnTo>
                    <a:lnTo>
                      <a:pt x="8088" y="14554"/>
                    </a:lnTo>
                    <a:lnTo>
                      <a:pt x="6120" y="13462"/>
                    </a:lnTo>
                    <a:lnTo>
                      <a:pt x="6120" y="12483"/>
                    </a:lnTo>
                    <a:cubicBezTo>
                      <a:pt x="6717" y="12772"/>
                      <a:pt x="7384" y="12935"/>
                      <a:pt x="8088" y="12935"/>
                    </a:cubicBezTo>
                    <a:cubicBezTo>
                      <a:pt x="8792" y="12935"/>
                      <a:pt x="9461" y="12772"/>
                      <a:pt x="10055" y="12483"/>
                    </a:cubicBezTo>
                    <a:close/>
                    <a:moveTo>
                      <a:pt x="10870" y="13707"/>
                    </a:moveTo>
                    <a:cubicBezTo>
                      <a:pt x="10872" y="13707"/>
                      <a:pt x="10874" y="13707"/>
                      <a:pt x="10876" y="13707"/>
                    </a:cubicBezTo>
                    <a:cubicBezTo>
                      <a:pt x="10885" y="13711"/>
                      <a:pt x="10889" y="13717"/>
                      <a:pt x="10889" y="13719"/>
                    </a:cubicBezTo>
                    <a:lnTo>
                      <a:pt x="11280" y="14503"/>
                    </a:lnTo>
                    <a:lnTo>
                      <a:pt x="9698" y="15857"/>
                    </a:lnTo>
                    <a:cubicBezTo>
                      <a:pt x="9634" y="15911"/>
                      <a:pt x="9555" y="15941"/>
                      <a:pt x="9472" y="15941"/>
                    </a:cubicBezTo>
                    <a:cubicBezTo>
                      <a:pt x="9462" y="15941"/>
                      <a:pt x="9451" y="15940"/>
                      <a:pt x="9441" y="15939"/>
                    </a:cubicBezTo>
                    <a:cubicBezTo>
                      <a:pt x="9347" y="15931"/>
                      <a:pt x="9262" y="15884"/>
                      <a:pt x="9204" y="15811"/>
                    </a:cubicBezTo>
                    <a:lnTo>
                      <a:pt x="8550" y="14993"/>
                    </a:lnTo>
                    <a:lnTo>
                      <a:pt x="10860" y="13710"/>
                    </a:lnTo>
                    <a:cubicBezTo>
                      <a:pt x="10861" y="13708"/>
                      <a:pt x="10865" y="13707"/>
                      <a:pt x="10870" y="13707"/>
                    </a:cubicBezTo>
                    <a:close/>
                    <a:moveTo>
                      <a:pt x="5307" y="13707"/>
                    </a:moveTo>
                    <a:cubicBezTo>
                      <a:pt x="5313" y="13707"/>
                      <a:pt x="5316" y="13708"/>
                      <a:pt x="5318" y="13710"/>
                    </a:cubicBezTo>
                    <a:lnTo>
                      <a:pt x="7626" y="14993"/>
                    </a:lnTo>
                    <a:lnTo>
                      <a:pt x="6974" y="15811"/>
                    </a:lnTo>
                    <a:cubicBezTo>
                      <a:pt x="6914" y="15884"/>
                      <a:pt x="6832" y="15931"/>
                      <a:pt x="6736" y="15939"/>
                    </a:cubicBezTo>
                    <a:cubicBezTo>
                      <a:pt x="6725" y="15940"/>
                      <a:pt x="6714" y="15941"/>
                      <a:pt x="6704" y="15941"/>
                    </a:cubicBezTo>
                    <a:cubicBezTo>
                      <a:pt x="6622" y="15941"/>
                      <a:pt x="6542" y="15912"/>
                      <a:pt x="6479" y="15857"/>
                    </a:cubicBezTo>
                    <a:lnTo>
                      <a:pt x="4898" y="14503"/>
                    </a:lnTo>
                    <a:lnTo>
                      <a:pt x="5289" y="13719"/>
                    </a:lnTo>
                    <a:cubicBezTo>
                      <a:pt x="5291" y="13717"/>
                      <a:pt x="5292" y="13711"/>
                      <a:pt x="5301" y="13707"/>
                    </a:cubicBezTo>
                    <a:cubicBezTo>
                      <a:pt x="5303" y="13707"/>
                      <a:pt x="5305" y="13707"/>
                      <a:pt x="5307" y="13707"/>
                    </a:cubicBezTo>
                    <a:close/>
                    <a:moveTo>
                      <a:pt x="8088" y="0"/>
                    </a:moveTo>
                    <a:cubicBezTo>
                      <a:pt x="7778" y="0"/>
                      <a:pt x="7467" y="49"/>
                      <a:pt x="7171" y="147"/>
                    </a:cubicBezTo>
                    <a:lnTo>
                      <a:pt x="4014" y="1201"/>
                    </a:lnTo>
                    <a:cubicBezTo>
                      <a:pt x="3358" y="1418"/>
                      <a:pt x="2920" y="2029"/>
                      <a:pt x="2920" y="2720"/>
                    </a:cubicBezTo>
                    <a:lnTo>
                      <a:pt x="2920" y="4627"/>
                    </a:lnTo>
                    <a:cubicBezTo>
                      <a:pt x="2741" y="4717"/>
                      <a:pt x="2571" y="4813"/>
                      <a:pt x="2413" y="4913"/>
                    </a:cubicBezTo>
                    <a:cubicBezTo>
                      <a:pt x="2299" y="4985"/>
                      <a:pt x="2247" y="5123"/>
                      <a:pt x="2284" y="5253"/>
                    </a:cubicBezTo>
                    <a:cubicBezTo>
                      <a:pt x="2321" y="5384"/>
                      <a:pt x="2441" y="5472"/>
                      <a:pt x="2576" y="5472"/>
                    </a:cubicBezTo>
                    <a:lnTo>
                      <a:pt x="2920" y="5472"/>
                    </a:lnTo>
                    <a:lnTo>
                      <a:pt x="2920" y="6928"/>
                    </a:lnTo>
                    <a:cubicBezTo>
                      <a:pt x="2571" y="7093"/>
                      <a:pt x="2316" y="7423"/>
                      <a:pt x="2277" y="7813"/>
                    </a:cubicBezTo>
                    <a:cubicBezTo>
                      <a:pt x="2247" y="8127"/>
                      <a:pt x="2349" y="8442"/>
                      <a:pt x="2558" y="8673"/>
                    </a:cubicBezTo>
                    <a:cubicBezTo>
                      <a:pt x="2770" y="8907"/>
                      <a:pt x="3071" y="9041"/>
                      <a:pt x="3385" y="9041"/>
                    </a:cubicBezTo>
                    <a:lnTo>
                      <a:pt x="3612" y="9041"/>
                    </a:lnTo>
                    <a:cubicBezTo>
                      <a:pt x="3791" y="10318"/>
                      <a:pt x="4504" y="11422"/>
                      <a:pt x="5515" y="12128"/>
                    </a:cubicBezTo>
                    <a:lnTo>
                      <a:pt x="5515" y="13134"/>
                    </a:lnTo>
                    <a:cubicBezTo>
                      <a:pt x="5448" y="13111"/>
                      <a:pt x="5377" y="13099"/>
                      <a:pt x="5305" y="13099"/>
                    </a:cubicBezTo>
                    <a:cubicBezTo>
                      <a:pt x="5243" y="13099"/>
                      <a:pt x="5181" y="13108"/>
                      <a:pt x="5122" y="13127"/>
                    </a:cubicBezTo>
                    <a:cubicBezTo>
                      <a:pt x="4961" y="13177"/>
                      <a:pt x="4822" y="13293"/>
                      <a:pt x="4748" y="13447"/>
                    </a:cubicBezTo>
                    <a:lnTo>
                      <a:pt x="4277" y="14390"/>
                    </a:lnTo>
                    <a:lnTo>
                      <a:pt x="1616" y="15171"/>
                    </a:lnTo>
                    <a:cubicBezTo>
                      <a:pt x="665" y="15452"/>
                      <a:pt x="1" y="16339"/>
                      <a:pt x="1" y="17330"/>
                    </a:cubicBezTo>
                    <a:lnTo>
                      <a:pt x="1" y="20415"/>
                    </a:lnTo>
                    <a:cubicBezTo>
                      <a:pt x="1" y="20582"/>
                      <a:pt x="136" y="20718"/>
                      <a:pt x="305" y="20718"/>
                    </a:cubicBezTo>
                    <a:cubicBezTo>
                      <a:pt x="472" y="20718"/>
                      <a:pt x="608" y="20582"/>
                      <a:pt x="608" y="20415"/>
                    </a:cubicBezTo>
                    <a:lnTo>
                      <a:pt x="608" y="17330"/>
                    </a:lnTo>
                    <a:cubicBezTo>
                      <a:pt x="608" y="16606"/>
                      <a:pt x="1093" y="15959"/>
                      <a:pt x="1787" y="15754"/>
                    </a:cubicBezTo>
                    <a:lnTo>
                      <a:pt x="2921" y="15420"/>
                    </a:lnTo>
                    <a:lnTo>
                      <a:pt x="2921" y="20415"/>
                    </a:lnTo>
                    <a:cubicBezTo>
                      <a:pt x="2921" y="20582"/>
                      <a:pt x="3057" y="20718"/>
                      <a:pt x="3225" y="20718"/>
                    </a:cubicBezTo>
                    <a:cubicBezTo>
                      <a:pt x="3393" y="20718"/>
                      <a:pt x="3528" y="20582"/>
                      <a:pt x="3528" y="20415"/>
                    </a:cubicBezTo>
                    <a:lnTo>
                      <a:pt x="3528" y="15241"/>
                    </a:lnTo>
                    <a:lnTo>
                      <a:pt x="4219" y="15038"/>
                    </a:lnTo>
                    <a:lnTo>
                      <a:pt x="4219" y="18144"/>
                    </a:lnTo>
                    <a:cubicBezTo>
                      <a:pt x="4219" y="18669"/>
                      <a:pt x="4646" y="19097"/>
                      <a:pt x="5171" y="19097"/>
                    </a:cubicBezTo>
                    <a:lnTo>
                      <a:pt x="11010" y="19097"/>
                    </a:lnTo>
                    <a:cubicBezTo>
                      <a:pt x="11534" y="19097"/>
                      <a:pt x="11961" y="18670"/>
                      <a:pt x="11961" y="18144"/>
                    </a:cubicBezTo>
                    <a:lnTo>
                      <a:pt x="11961" y="16198"/>
                    </a:lnTo>
                    <a:cubicBezTo>
                      <a:pt x="11961" y="16031"/>
                      <a:pt x="11826" y="15895"/>
                      <a:pt x="11659" y="15895"/>
                    </a:cubicBezTo>
                    <a:cubicBezTo>
                      <a:pt x="11490" y="15895"/>
                      <a:pt x="11354" y="16031"/>
                      <a:pt x="11354" y="16198"/>
                    </a:cubicBezTo>
                    <a:lnTo>
                      <a:pt x="11354" y="18144"/>
                    </a:lnTo>
                    <a:cubicBezTo>
                      <a:pt x="11354" y="18334"/>
                      <a:pt x="11199" y="18490"/>
                      <a:pt x="11010" y="18490"/>
                    </a:cubicBezTo>
                    <a:lnTo>
                      <a:pt x="5171" y="18490"/>
                    </a:lnTo>
                    <a:cubicBezTo>
                      <a:pt x="4979" y="18490"/>
                      <a:pt x="4826" y="18334"/>
                      <a:pt x="4826" y="18144"/>
                    </a:cubicBezTo>
                    <a:lnTo>
                      <a:pt x="4826" y="15235"/>
                    </a:lnTo>
                    <a:lnTo>
                      <a:pt x="6086" y="16316"/>
                    </a:lnTo>
                    <a:cubicBezTo>
                      <a:pt x="6262" y="16466"/>
                      <a:pt x="6477" y="16546"/>
                      <a:pt x="6704" y="16546"/>
                    </a:cubicBezTo>
                    <a:cubicBezTo>
                      <a:pt x="6734" y="16546"/>
                      <a:pt x="6764" y="16545"/>
                      <a:pt x="6796" y="16541"/>
                    </a:cubicBezTo>
                    <a:cubicBezTo>
                      <a:pt x="7054" y="16516"/>
                      <a:pt x="7289" y="16391"/>
                      <a:pt x="7448" y="16188"/>
                    </a:cubicBezTo>
                    <a:lnTo>
                      <a:pt x="8090" y="15385"/>
                    </a:lnTo>
                    <a:lnTo>
                      <a:pt x="8731" y="16188"/>
                    </a:lnTo>
                    <a:cubicBezTo>
                      <a:pt x="8892" y="16391"/>
                      <a:pt x="9125" y="16516"/>
                      <a:pt x="9385" y="16541"/>
                    </a:cubicBezTo>
                    <a:cubicBezTo>
                      <a:pt x="9416" y="16545"/>
                      <a:pt x="9446" y="16546"/>
                      <a:pt x="9476" y="16546"/>
                    </a:cubicBezTo>
                    <a:cubicBezTo>
                      <a:pt x="9704" y="16546"/>
                      <a:pt x="9919" y="16466"/>
                      <a:pt x="10095" y="16316"/>
                    </a:cubicBezTo>
                    <a:lnTo>
                      <a:pt x="11682" y="14955"/>
                    </a:lnTo>
                    <a:lnTo>
                      <a:pt x="12653" y="15241"/>
                    </a:lnTo>
                    <a:lnTo>
                      <a:pt x="12653" y="20415"/>
                    </a:lnTo>
                    <a:cubicBezTo>
                      <a:pt x="12653" y="20582"/>
                      <a:pt x="12788" y="20718"/>
                      <a:pt x="12955" y="20718"/>
                    </a:cubicBezTo>
                    <a:cubicBezTo>
                      <a:pt x="13124" y="20718"/>
                      <a:pt x="13260" y="20582"/>
                      <a:pt x="13260" y="20415"/>
                    </a:cubicBezTo>
                    <a:lnTo>
                      <a:pt x="13260" y="15420"/>
                    </a:lnTo>
                    <a:lnTo>
                      <a:pt x="14394" y="15754"/>
                    </a:lnTo>
                    <a:cubicBezTo>
                      <a:pt x="15088" y="15957"/>
                      <a:pt x="15573" y="16606"/>
                      <a:pt x="15573" y="17330"/>
                    </a:cubicBezTo>
                    <a:lnTo>
                      <a:pt x="15573" y="20415"/>
                    </a:lnTo>
                    <a:cubicBezTo>
                      <a:pt x="15573" y="20582"/>
                      <a:pt x="15709" y="20718"/>
                      <a:pt x="15876" y="20718"/>
                    </a:cubicBezTo>
                    <a:cubicBezTo>
                      <a:pt x="16045" y="20718"/>
                      <a:pt x="16180" y="20582"/>
                      <a:pt x="16180" y="20415"/>
                    </a:cubicBezTo>
                    <a:lnTo>
                      <a:pt x="16180" y="17330"/>
                    </a:lnTo>
                    <a:cubicBezTo>
                      <a:pt x="16179" y="16341"/>
                      <a:pt x="15515" y="15452"/>
                      <a:pt x="14562" y="15174"/>
                    </a:cubicBezTo>
                    <a:lnTo>
                      <a:pt x="11903" y="14391"/>
                    </a:lnTo>
                    <a:lnTo>
                      <a:pt x="11432" y="13449"/>
                    </a:lnTo>
                    <a:cubicBezTo>
                      <a:pt x="11354" y="13297"/>
                      <a:pt x="11219" y="13179"/>
                      <a:pt x="11055" y="13129"/>
                    </a:cubicBezTo>
                    <a:cubicBezTo>
                      <a:pt x="10994" y="13111"/>
                      <a:pt x="10932" y="13102"/>
                      <a:pt x="10870" y="13102"/>
                    </a:cubicBezTo>
                    <a:cubicBezTo>
                      <a:pt x="10800" y="13102"/>
                      <a:pt x="10729" y="13113"/>
                      <a:pt x="10662" y="13136"/>
                    </a:cubicBezTo>
                    <a:lnTo>
                      <a:pt x="10662" y="12128"/>
                    </a:lnTo>
                    <a:cubicBezTo>
                      <a:pt x="11674" y="11425"/>
                      <a:pt x="12387" y="10318"/>
                      <a:pt x="12566" y="9041"/>
                    </a:cubicBezTo>
                    <a:lnTo>
                      <a:pt x="12746" y="9041"/>
                    </a:lnTo>
                    <a:cubicBezTo>
                      <a:pt x="13337" y="9041"/>
                      <a:pt x="13844" y="8602"/>
                      <a:pt x="13901" y="8040"/>
                    </a:cubicBezTo>
                    <a:cubicBezTo>
                      <a:pt x="13932" y="7726"/>
                      <a:pt x="13829" y="7412"/>
                      <a:pt x="13618" y="7179"/>
                    </a:cubicBezTo>
                    <a:cubicBezTo>
                      <a:pt x="13517" y="7066"/>
                      <a:pt x="13394" y="6978"/>
                      <a:pt x="13258" y="6915"/>
                    </a:cubicBezTo>
                    <a:lnTo>
                      <a:pt x="13258" y="5472"/>
                    </a:lnTo>
                    <a:lnTo>
                      <a:pt x="13602" y="5472"/>
                    </a:lnTo>
                    <a:cubicBezTo>
                      <a:pt x="13738" y="5472"/>
                      <a:pt x="13855" y="5384"/>
                      <a:pt x="13894" y="5253"/>
                    </a:cubicBezTo>
                    <a:cubicBezTo>
                      <a:pt x="13931" y="5123"/>
                      <a:pt x="13877" y="4985"/>
                      <a:pt x="13765" y="4913"/>
                    </a:cubicBezTo>
                    <a:cubicBezTo>
                      <a:pt x="13605" y="4813"/>
                      <a:pt x="13437" y="4716"/>
                      <a:pt x="13258" y="4627"/>
                    </a:cubicBezTo>
                    <a:lnTo>
                      <a:pt x="13258" y="2720"/>
                    </a:lnTo>
                    <a:cubicBezTo>
                      <a:pt x="13258" y="2029"/>
                      <a:pt x="12817" y="1418"/>
                      <a:pt x="12163" y="1201"/>
                    </a:cubicBezTo>
                    <a:lnTo>
                      <a:pt x="9005" y="147"/>
                    </a:lnTo>
                    <a:cubicBezTo>
                      <a:pt x="8710" y="49"/>
                      <a:pt x="8399" y="0"/>
                      <a:pt x="8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5"/>
              <p:cNvSpPr/>
              <p:nvPr/>
            </p:nvSpPr>
            <p:spPr>
              <a:xfrm>
                <a:off x="5876425" y="-196002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3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1"/>
                      <a:pt x="139" y="607"/>
                      <a:pt x="306" y="607"/>
                    </a:cubicBezTo>
                    <a:cubicBezTo>
                      <a:pt x="475" y="607"/>
                      <a:pt x="610" y="471"/>
                      <a:pt x="610" y="304"/>
                    </a:cubicBezTo>
                    <a:cubicBezTo>
                      <a:pt x="610" y="136"/>
                      <a:pt x="475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5"/>
              <p:cNvSpPr/>
              <p:nvPr/>
            </p:nvSpPr>
            <p:spPr>
              <a:xfrm>
                <a:off x="582775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4" y="0"/>
                    </a:moveTo>
                    <a:cubicBezTo>
                      <a:pt x="137" y="0"/>
                      <a:pt x="1" y="136"/>
                      <a:pt x="1" y="304"/>
                    </a:cubicBezTo>
                    <a:lnTo>
                      <a:pt x="1" y="629"/>
                    </a:lnTo>
                    <a:cubicBezTo>
                      <a:pt x="1" y="797"/>
                      <a:pt x="137" y="933"/>
                      <a:pt x="304" y="933"/>
                    </a:cubicBezTo>
                    <a:cubicBezTo>
                      <a:pt x="472" y="933"/>
                      <a:pt x="608" y="797"/>
                      <a:pt x="608" y="629"/>
                    </a:cubicBezTo>
                    <a:lnTo>
                      <a:pt x="608" y="304"/>
                    </a:lnTo>
                    <a:cubicBezTo>
                      <a:pt x="608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5"/>
              <p:cNvSpPr/>
              <p:nvPr/>
            </p:nvSpPr>
            <p:spPr>
              <a:xfrm>
                <a:off x="592510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29"/>
                    </a:lnTo>
                    <a:cubicBezTo>
                      <a:pt x="0" y="797"/>
                      <a:pt x="136" y="933"/>
                      <a:pt x="303" y="933"/>
                    </a:cubicBezTo>
                    <a:cubicBezTo>
                      <a:pt x="471" y="933"/>
                      <a:pt x="607" y="797"/>
                      <a:pt x="607" y="629"/>
                    </a:cubicBezTo>
                    <a:lnTo>
                      <a:pt x="607" y="304"/>
                    </a:lnTo>
                    <a:cubicBezTo>
                      <a:pt x="607" y="136"/>
                      <a:pt x="471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5"/>
              <p:cNvSpPr/>
              <p:nvPr/>
            </p:nvSpPr>
            <p:spPr>
              <a:xfrm>
                <a:off x="5851325" y="-2146575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2280" y="1"/>
                    </a:moveTo>
                    <a:cubicBezTo>
                      <a:pt x="2203" y="1"/>
                      <a:pt x="2126" y="30"/>
                      <a:pt x="2067" y="90"/>
                    </a:cubicBezTo>
                    <a:cubicBezTo>
                      <a:pt x="1957" y="199"/>
                      <a:pt x="1690" y="327"/>
                      <a:pt x="1307" y="327"/>
                    </a:cubicBezTo>
                    <a:cubicBezTo>
                      <a:pt x="923" y="327"/>
                      <a:pt x="657" y="200"/>
                      <a:pt x="546" y="90"/>
                    </a:cubicBezTo>
                    <a:cubicBezTo>
                      <a:pt x="486" y="31"/>
                      <a:pt x="410" y="2"/>
                      <a:pt x="333" y="2"/>
                    </a:cubicBezTo>
                    <a:cubicBezTo>
                      <a:pt x="255" y="2"/>
                      <a:pt x="177" y="32"/>
                      <a:pt x="118" y="91"/>
                    </a:cubicBezTo>
                    <a:cubicBezTo>
                      <a:pt x="1" y="210"/>
                      <a:pt x="2" y="401"/>
                      <a:pt x="122" y="520"/>
                    </a:cubicBezTo>
                    <a:cubicBezTo>
                      <a:pt x="382" y="777"/>
                      <a:pt x="826" y="933"/>
                      <a:pt x="1307" y="933"/>
                    </a:cubicBezTo>
                    <a:cubicBezTo>
                      <a:pt x="1789" y="933"/>
                      <a:pt x="2231" y="778"/>
                      <a:pt x="2494" y="520"/>
                    </a:cubicBezTo>
                    <a:cubicBezTo>
                      <a:pt x="2614" y="401"/>
                      <a:pt x="2614" y="210"/>
                      <a:pt x="2496" y="91"/>
                    </a:cubicBezTo>
                    <a:cubicBezTo>
                      <a:pt x="2437" y="31"/>
                      <a:pt x="2359" y="1"/>
                      <a:pt x="2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5819625" y="-22276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4" y="608"/>
                    </a:lnTo>
                    <a:cubicBezTo>
                      <a:pt x="1121" y="608"/>
                      <a:pt x="1257" y="472"/>
                      <a:pt x="1257" y="303"/>
                    </a:cubicBezTo>
                    <a:cubicBezTo>
                      <a:pt x="1257" y="136"/>
                      <a:pt x="1121" y="1"/>
                      <a:pt x="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5916950" y="-2227675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3" y="608"/>
                    </a:lnTo>
                    <a:cubicBezTo>
                      <a:pt x="1120" y="608"/>
                      <a:pt x="1256" y="472"/>
                      <a:pt x="1256" y="303"/>
                    </a:cubicBezTo>
                    <a:cubicBezTo>
                      <a:pt x="1256" y="136"/>
                      <a:pt x="112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ExtraBold"/>
              <a:buNone/>
              <a:defRPr sz="3500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60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39"/>
          <p:cNvSpPr/>
          <p:nvPr/>
        </p:nvSpPr>
        <p:spPr>
          <a:xfrm>
            <a:off x="6714186" y="4286250"/>
            <a:ext cx="858600" cy="857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39"/>
          <p:cNvSpPr/>
          <p:nvPr/>
        </p:nvSpPr>
        <p:spPr>
          <a:xfrm>
            <a:off x="5857038" y="4286100"/>
            <a:ext cx="858600" cy="857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39"/>
          <p:cNvSpPr txBox="1">
            <a:spLocks noGrp="1"/>
          </p:cNvSpPr>
          <p:nvPr>
            <p:ph type="ctrTitle"/>
          </p:nvPr>
        </p:nvSpPr>
        <p:spPr>
          <a:xfrm>
            <a:off x="916189" y="1249236"/>
            <a:ext cx="7060300" cy="1397885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VAŽNOST IZBORA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lt2"/>
                </a:solidFill>
              </a:rPr>
              <a:t>PR(A)VOG </a:t>
            </a:r>
            <a:r>
              <a:rPr lang="hr-HR" sz="4800" dirty="0" smtClean="0"/>
              <a:t>ZANIMANJA</a:t>
            </a:r>
            <a:endParaRPr sz="4800" dirty="0"/>
          </a:p>
        </p:txBody>
      </p:sp>
      <p:sp>
        <p:nvSpPr>
          <p:cNvPr id="1923" name="Google Shape;1923;p39"/>
          <p:cNvSpPr txBox="1">
            <a:spLocks noGrp="1"/>
          </p:cNvSpPr>
          <p:nvPr>
            <p:ph type="subTitle" idx="1"/>
          </p:nvPr>
        </p:nvSpPr>
        <p:spPr>
          <a:xfrm>
            <a:off x="985911" y="2741539"/>
            <a:ext cx="6480000" cy="4617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i="1" dirty="0" smtClean="0"/>
              <a:t>Roditeljski sastanak – 8. razredi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Stručna suradnica pedagoginja: Tamara Posavec</a:t>
            </a:r>
            <a:endParaRPr sz="1600" dirty="0"/>
          </a:p>
        </p:txBody>
      </p:sp>
      <p:sp>
        <p:nvSpPr>
          <p:cNvPr id="1924" name="Google Shape;1924;p39"/>
          <p:cNvSpPr/>
          <p:nvPr/>
        </p:nvSpPr>
        <p:spPr>
          <a:xfrm>
            <a:off x="714145" y="428625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39"/>
          <p:cNvSpPr/>
          <p:nvPr/>
        </p:nvSpPr>
        <p:spPr>
          <a:xfrm>
            <a:off x="1571294" y="428625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39"/>
          <p:cNvSpPr/>
          <p:nvPr/>
        </p:nvSpPr>
        <p:spPr>
          <a:xfrm>
            <a:off x="874855" y="4457654"/>
            <a:ext cx="537069" cy="685861"/>
          </a:xfrm>
          <a:custGeom>
            <a:avLst/>
            <a:gdLst/>
            <a:ahLst/>
            <a:cxnLst/>
            <a:rect l="l" t="t" r="r" b="b"/>
            <a:pathLst>
              <a:path w="16178" h="20724" extrusionOk="0">
                <a:moveTo>
                  <a:pt x="5488" y="3662"/>
                </a:moveTo>
                <a:cubicBezTo>
                  <a:pt x="5510" y="3662"/>
                  <a:pt x="5533" y="3664"/>
                  <a:pt x="5555" y="3668"/>
                </a:cubicBezTo>
                <a:lnTo>
                  <a:pt x="10808" y="4668"/>
                </a:lnTo>
                <a:cubicBezTo>
                  <a:pt x="11122" y="4728"/>
                  <a:pt x="11352" y="5003"/>
                  <a:pt x="11352" y="5325"/>
                </a:cubicBezTo>
                <a:lnTo>
                  <a:pt x="11353" y="5839"/>
                </a:lnTo>
                <a:cubicBezTo>
                  <a:pt x="11346" y="5839"/>
                  <a:pt x="11339" y="5836"/>
                  <a:pt x="11332" y="5836"/>
                </a:cubicBezTo>
                <a:lnTo>
                  <a:pt x="5026" y="5836"/>
                </a:lnTo>
                <a:cubicBezTo>
                  <a:pt x="5104" y="5627"/>
                  <a:pt x="5145" y="5404"/>
                  <a:pt x="5145" y="5169"/>
                </a:cubicBezTo>
                <a:lnTo>
                  <a:pt x="5145" y="4007"/>
                </a:lnTo>
                <a:cubicBezTo>
                  <a:pt x="5145" y="3904"/>
                  <a:pt x="5189" y="3807"/>
                  <a:pt x="5269" y="3741"/>
                </a:cubicBezTo>
                <a:cubicBezTo>
                  <a:pt x="5331" y="3689"/>
                  <a:pt x="5408" y="3662"/>
                  <a:pt x="5488" y="3662"/>
                </a:cubicBezTo>
                <a:close/>
                <a:moveTo>
                  <a:pt x="9382" y="606"/>
                </a:moveTo>
                <a:cubicBezTo>
                  <a:pt x="11362" y="606"/>
                  <a:pt x="12971" y="2216"/>
                  <a:pt x="12971" y="4194"/>
                </a:cubicBezTo>
                <a:lnTo>
                  <a:pt x="12971" y="6503"/>
                </a:lnTo>
                <a:cubicBezTo>
                  <a:pt x="12911" y="6493"/>
                  <a:pt x="12851" y="6489"/>
                  <a:pt x="12790" y="6489"/>
                </a:cubicBezTo>
                <a:lnTo>
                  <a:pt x="12303" y="6489"/>
                </a:lnTo>
                <a:cubicBezTo>
                  <a:pt x="12210" y="6489"/>
                  <a:pt x="12124" y="6453"/>
                  <a:pt x="12059" y="6386"/>
                </a:cubicBezTo>
                <a:cubicBezTo>
                  <a:pt x="11993" y="6322"/>
                  <a:pt x="11957" y="6235"/>
                  <a:pt x="11957" y="6142"/>
                </a:cubicBezTo>
                <a:lnTo>
                  <a:pt x="11954" y="5322"/>
                </a:lnTo>
                <a:cubicBezTo>
                  <a:pt x="11953" y="4712"/>
                  <a:pt x="11517" y="4185"/>
                  <a:pt x="10918" y="4071"/>
                </a:cubicBezTo>
                <a:lnTo>
                  <a:pt x="5666" y="3071"/>
                </a:lnTo>
                <a:cubicBezTo>
                  <a:pt x="5606" y="3060"/>
                  <a:pt x="5546" y="3054"/>
                  <a:pt x="5486" y="3054"/>
                </a:cubicBezTo>
                <a:cubicBezTo>
                  <a:pt x="5266" y="3054"/>
                  <a:pt x="5053" y="3130"/>
                  <a:pt x="4881" y="3273"/>
                </a:cubicBezTo>
                <a:cubicBezTo>
                  <a:pt x="4661" y="3455"/>
                  <a:pt x="4534" y="3721"/>
                  <a:pt x="4534" y="4007"/>
                </a:cubicBezTo>
                <a:lnTo>
                  <a:pt x="4534" y="5169"/>
                </a:lnTo>
                <a:cubicBezTo>
                  <a:pt x="4534" y="5896"/>
                  <a:pt x="3943" y="6489"/>
                  <a:pt x="3217" y="6489"/>
                </a:cubicBezTo>
                <a:lnTo>
                  <a:pt x="3196" y="6489"/>
                </a:lnTo>
                <a:lnTo>
                  <a:pt x="3196" y="3221"/>
                </a:lnTo>
                <a:cubicBezTo>
                  <a:pt x="3198" y="2229"/>
                  <a:pt x="3940" y="1406"/>
                  <a:pt x="4897" y="1273"/>
                </a:cubicBezTo>
                <a:lnTo>
                  <a:pt x="4897" y="1273"/>
                </a:lnTo>
                <a:cubicBezTo>
                  <a:pt x="4875" y="1379"/>
                  <a:pt x="4862" y="1487"/>
                  <a:pt x="4862" y="1600"/>
                </a:cubicBezTo>
                <a:cubicBezTo>
                  <a:pt x="4862" y="1769"/>
                  <a:pt x="4998" y="1904"/>
                  <a:pt x="5166" y="1904"/>
                </a:cubicBezTo>
                <a:cubicBezTo>
                  <a:pt x="5334" y="1904"/>
                  <a:pt x="5469" y="1769"/>
                  <a:pt x="5469" y="1600"/>
                </a:cubicBezTo>
                <a:cubicBezTo>
                  <a:pt x="5469" y="1052"/>
                  <a:pt x="5916" y="606"/>
                  <a:pt x="6463" y="606"/>
                </a:cubicBezTo>
                <a:close/>
                <a:moveTo>
                  <a:pt x="8433" y="6443"/>
                </a:moveTo>
                <a:lnTo>
                  <a:pt x="8433" y="6849"/>
                </a:lnTo>
                <a:cubicBezTo>
                  <a:pt x="8327" y="6824"/>
                  <a:pt x="8213" y="6811"/>
                  <a:pt x="8088" y="6811"/>
                </a:cubicBezTo>
                <a:cubicBezTo>
                  <a:pt x="7966" y="6811"/>
                  <a:pt x="7849" y="6826"/>
                  <a:pt x="7741" y="6849"/>
                </a:cubicBezTo>
                <a:lnTo>
                  <a:pt x="7741" y="6443"/>
                </a:lnTo>
                <a:close/>
                <a:moveTo>
                  <a:pt x="7137" y="6446"/>
                </a:moveTo>
                <a:lnTo>
                  <a:pt x="7137" y="7440"/>
                </a:lnTo>
                <a:cubicBezTo>
                  <a:pt x="7137" y="7810"/>
                  <a:pt x="6837" y="8110"/>
                  <a:pt x="6467" y="8110"/>
                </a:cubicBezTo>
                <a:lnTo>
                  <a:pt x="5495" y="8110"/>
                </a:lnTo>
                <a:cubicBezTo>
                  <a:pt x="5304" y="8110"/>
                  <a:pt x="5148" y="7954"/>
                  <a:pt x="5148" y="7764"/>
                </a:cubicBezTo>
                <a:lnTo>
                  <a:pt x="5148" y="6446"/>
                </a:lnTo>
                <a:close/>
                <a:moveTo>
                  <a:pt x="11030" y="6446"/>
                </a:moveTo>
                <a:lnTo>
                  <a:pt x="11030" y="7764"/>
                </a:lnTo>
                <a:cubicBezTo>
                  <a:pt x="11030" y="7955"/>
                  <a:pt x="10875" y="8110"/>
                  <a:pt x="10686" y="8110"/>
                </a:cubicBezTo>
                <a:lnTo>
                  <a:pt x="9712" y="8110"/>
                </a:lnTo>
                <a:cubicBezTo>
                  <a:pt x="9344" y="8110"/>
                  <a:pt x="9044" y="7810"/>
                  <a:pt x="9044" y="7440"/>
                </a:cubicBezTo>
                <a:lnTo>
                  <a:pt x="9044" y="6446"/>
                </a:lnTo>
                <a:close/>
                <a:moveTo>
                  <a:pt x="4542" y="6569"/>
                </a:moveTo>
                <a:lnTo>
                  <a:pt x="4542" y="7764"/>
                </a:lnTo>
                <a:cubicBezTo>
                  <a:pt x="4542" y="8290"/>
                  <a:pt x="4969" y="8715"/>
                  <a:pt x="5496" y="8715"/>
                </a:cubicBezTo>
                <a:lnTo>
                  <a:pt x="6469" y="8715"/>
                </a:lnTo>
                <a:cubicBezTo>
                  <a:pt x="7154" y="8715"/>
                  <a:pt x="7714" y="8173"/>
                  <a:pt x="7743" y="7494"/>
                </a:cubicBezTo>
                <a:cubicBezTo>
                  <a:pt x="7790" y="7466"/>
                  <a:pt x="7910" y="7420"/>
                  <a:pt x="8090" y="7420"/>
                </a:cubicBezTo>
                <a:cubicBezTo>
                  <a:pt x="8270" y="7420"/>
                  <a:pt x="8390" y="7466"/>
                  <a:pt x="8435" y="7494"/>
                </a:cubicBezTo>
                <a:cubicBezTo>
                  <a:pt x="8464" y="8173"/>
                  <a:pt x="9025" y="8715"/>
                  <a:pt x="9711" y="8715"/>
                </a:cubicBezTo>
                <a:lnTo>
                  <a:pt x="10683" y="8715"/>
                </a:lnTo>
                <a:cubicBezTo>
                  <a:pt x="11209" y="8715"/>
                  <a:pt x="11637" y="8290"/>
                  <a:pt x="11637" y="7764"/>
                </a:cubicBezTo>
                <a:lnTo>
                  <a:pt x="11637" y="6820"/>
                </a:lnTo>
                <a:cubicBezTo>
                  <a:pt x="11816" y="6997"/>
                  <a:pt x="12053" y="7094"/>
                  <a:pt x="12306" y="7094"/>
                </a:cubicBezTo>
                <a:lnTo>
                  <a:pt x="12794" y="7094"/>
                </a:lnTo>
                <a:cubicBezTo>
                  <a:pt x="12937" y="7094"/>
                  <a:pt x="13074" y="7156"/>
                  <a:pt x="13170" y="7261"/>
                </a:cubicBezTo>
                <a:cubicBezTo>
                  <a:pt x="13268" y="7368"/>
                  <a:pt x="13313" y="7508"/>
                  <a:pt x="13298" y="7656"/>
                </a:cubicBezTo>
                <a:cubicBezTo>
                  <a:pt x="13273" y="7911"/>
                  <a:pt x="13031" y="8108"/>
                  <a:pt x="12747" y="8108"/>
                </a:cubicBezTo>
                <a:lnTo>
                  <a:pt x="12610" y="8108"/>
                </a:lnTo>
                <a:lnTo>
                  <a:pt x="12610" y="8091"/>
                </a:lnTo>
                <a:cubicBezTo>
                  <a:pt x="12610" y="7923"/>
                  <a:pt x="12474" y="7787"/>
                  <a:pt x="12306" y="7787"/>
                </a:cubicBezTo>
                <a:cubicBezTo>
                  <a:pt x="12139" y="7787"/>
                  <a:pt x="12003" y="7923"/>
                  <a:pt x="12003" y="8091"/>
                </a:cubicBezTo>
                <a:cubicBezTo>
                  <a:pt x="12003" y="8785"/>
                  <a:pt x="11819" y="9464"/>
                  <a:pt x="11470" y="10058"/>
                </a:cubicBezTo>
                <a:cubicBezTo>
                  <a:pt x="11425" y="10056"/>
                  <a:pt x="11380" y="10055"/>
                  <a:pt x="11333" y="10055"/>
                </a:cubicBezTo>
                <a:lnTo>
                  <a:pt x="9762" y="10055"/>
                </a:lnTo>
                <a:cubicBezTo>
                  <a:pt x="9431" y="9475"/>
                  <a:pt x="8805" y="9082"/>
                  <a:pt x="8090" y="9082"/>
                </a:cubicBezTo>
                <a:cubicBezTo>
                  <a:pt x="7027" y="9082"/>
                  <a:pt x="6163" y="9946"/>
                  <a:pt x="6163" y="11007"/>
                </a:cubicBezTo>
                <a:cubicBezTo>
                  <a:pt x="6163" y="11190"/>
                  <a:pt x="6190" y="11367"/>
                  <a:pt x="6236" y="11534"/>
                </a:cubicBezTo>
                <a:cubicBezTo>
                  <a:pt x="5745" y="11269"/>
                  <a:pt x="5309" y="10897"/>
                  <a:pt x="4968" y="10449"/>
                </a:cubicBezTo>
                <a:cubicBezTo>
                  <a:pt x="4450" y="9766"/>
                  <a:pt x="4175" y="8948"/>
                  <a:pt x="4175" y="8088"/>
                </a:cubicBezTo>
                <a:cubicBezTo>
                  <a:pt x="4175" y="7920"/>
                  <a:pt x="4040" y="7784"/>
                  <a:pt x="3871" y="7784"/>
                </a:cubicBezTo>
                <a:cubicBezTo>
                  <a:pt x="3704" y="7784"/>
                  <a:pt x="3568" y="7920"/>
                  <a:pt x="3568" y="8088"/>
                </a:cubicBezTo>
                <a:lnTo>
                  <a:pt x="3568" y="8108"/>
                </a:lnTo>
                <a:lnTo>
                  <a:pt x="3386" y="8108"/>
                </a:lnTo>
                <a:cubicBezTo>
                  <a:pt x="3243" y="8108"/>
                  <a:pt x="3106" y="8048"/>
                  <a:pt x="3010" y="7941"/>
                </a:cubicBezTo>
                <a:cubicBezTo>
                  <a:pt x="2911" y="7834"/>
                  <a:pt x="2867" y="7694"/>
                  <a:pt x="2881" y="7548"/>
                </a:cubicBezTo>
                <a:cubicBezTo>
                  <a:pt x="2906" y="7294"/>
                  <a:pt x="3148" y="7094"/>
                  <a:pt x="3433" y="7094"/>
                </a:cubicBezTo>
                <a:cubicBezTo>
                  <a:pt x="3747" y="7094"/>
                  <a:pt x="4277" y="6819"/>
                  <a:pt x="4542" y="6569"/>
                </a:cubicBezTo>
                <a:close/>
                <a:moveTo>
                  <a:pt x="8090" y="9689"/>
                </a:moveTo>
                <a:cubicBezTo>
                  <a:pt x="8817" y="9689"/>
                  <a:pt x="9408" y="10282"/>
                  <a:pt x="9408" y="11006"/>
                </a:cubicBezTo>
                <a:cubicBezTo>
                  <a:pt x="9408" y="11733"/>
                  <a:pt x="8817" y="12326"/>
                  <a:pt x="8090" y="12326"/>
                </a:cubicBezTo>
                <a:cubicBezTo>
                  <a:pt x="7362" y="12326"/>
                  <a:pt x="6770" y="11734"/>
                  <a:pt x="6770" y="11006"/>
                </a:cubicBezTo>
                <a:cubicBezTo>
                  <a:pt x="6770" y="10280"/>
                  <a:pt x="7362" y="9689"/>
                  <a:pt x="8090" y="9689"/>
                </a:cubicBezTo>
                <a:close/>
                <a:moveTo>
                  <a:pt x="11336" y="10660"/>
                </a:moveTo>
                <a:cubicBezTo>
                  <a:pt x="12779" y="10660"/>
                  <a:pt x="13951" y="11833"/>
                  <a:pt x="13951" y="13275"/>
                </a:cubicBezTo>
                <a:lnTo>
                  <a:pt x="13951" y="14288"/>
                </a:lnTo>
                <a:cubicBezTo>
                  <a:pt x="13902" y="14255"/>
                  <a:pt x="13850" y="14231"/>
                  <a:pt x="13793" y="14212"/>
                </a:cubicBezTo>
                <a:lnTo>
                  <a:pt x="12817" y="13912"/>
                </a:lnTo>
                <a:cubicBezTo>
                  <a:pt x="12755" y="13893"/>
                  <a:pt x="12693" y="13884"/>
                  <a:pt x="12631" y="13884"/>
                </a:cubicBezTo>
                <a:cubicBezTo>
                  <a:pt x="12498" y="13884"/>
                  <a:pt x="12368" y="13926"/>
                  <a:pt x="12259" y="14008"/>
                </a:cubicBezTo>
                <a:cubicBezTo>
                  <a:pt x="12209" y="14044"/>
                  <a:pt x="12167" y="14087"/>
                  <a:pt x="12132" y="14132"/>
                </a:cubicBezTo>
                <a:lnTo>
                  <a:pt x="11145" y="13841"/>
                </a:lnTo>
                <a:cubicBezTo>
                  <a:pt x="10861" y="13758"/>
                  <a:pt x="10665" y="13494"/>
                  <a:pt x="10665" y="13198"/>
                </a:cubicBezTo>
                <a:lnTo>
                  <a:pt x="10665" y="11960"/>
                </a:lnTo>
                <a:lnTo>
                  <a:pt x="11333" y="11960"/>
                </a:lnTo>
                <a:cubicBezTo>
                  <a:pt x="11957" y="11960"/>
                  <a:pt x="12500" y="12403"/>
                  <a:pt x="12626" y="13011"/>
                </a:cubicBezTo>
                <a:cubicBezTo>
                  <a:pt x="12654" y="13155"/>
                  <a:pt x="12781" y="13254"/>
                  <a:pt x="12924" y="13254"/>
                </a:cubicBezTo>
                <a:cubicBezTo>
                  <a:pt x="12944" y="13254"/>
                  <a:pt x="12966" y="13252"/>
                  <a:pt x="12986" y="13247"/>
                </a:cubicBezTo>
                <a:cubicBezTo>
                  <a:pt x="13150" y="13212"/>
                  <a:pt x="13254" y="13053"/>
                  <a:pt x="13221" y="12888"/>
                </a:cubicBezTo>
                <a:cubicBezTo>
                  <a:pt x="13038" y="11997"/>
                  <a:pt x="12246" y="11352"/>
                  <a:pt x="11336" y="11352"/>
                </a:cubicBezTo>
                <a:lnTo>
                  <a:pt x="9986" y="11352"/>
                </a:lnTo>
                <a:cubicBezTo>
                  <a:pt x="10008" y="11239"/>
                  <a:pt x="10018" y="11123"/>
                  <a:pt x="10018" y="11005"/>
                </a:cubicBezTo>
                <a:cubicBezTo>
                  <a:pt x="10018" y="10887"/>
                  <a:pt x="10008" y="10770"/>
                  <a:pt x="9986" y="10660"/>
                </a:cubicBezTo>
                <a:close/>
                <a:moveTo>
                  <a:pt x="10058" y="11960"/>
                </a:moveTo>
                <a:lnTo>
                  <a:pt x="10058" y="13198"/>
                </a:lnTo>
                <a:cubicBezTo>
                  <a:pt x="10058" y="13531"/>
                  <a:pt x="10189" y="13841"/>
                  <a:pt x="10408" y="14074"/>
                </a:cubicBezTo>
                <a:cubicBezTo>
                  <a:pt x="9761" y="14622"/>
                  <a:pt x="8948" y="14922"/>
                  <a:pt x="8090" y="14922"/>
                </a:cubicBezTo>
                <a:cubicBezTo>
                  <a:pt x="7232" y="14922"/>
                  <a:pt x="6419" y="14622"/>
                  <a:pt x="5773" y="14072"/>
                </a:cubicBezTo>
                <a:cubicBezTo>
                  <a:pt x="5990" y="13839"/>
                  <a:pt x="6123" y="13530"/>
                  <a:pt x="6123" y="13197"/>
                </a:cubicBezTo>
                <a:lnTo>
                  <a:pt x="6123" y="12156"/>
                </a:lnTo>
                <a:cubicBezTo>
                  <a:pt x="6333" y="12260"/>
                  <a:pt x="6553" y="12346"/>
                  <a:pt x="6777" y="12413"/>
                </a:cubicBezTo>
                <a:cubicBezTo>
                  <a:pt x="7123" y="12734"/>
                  <a:pt x="7583" y="12933"/>
                  <a:pt x="8090" y="12933"/>
                </a:cubicBezTo>
                <a:cubicBezTo>
                  <a:pt x="8804" y="12933"/>
                  <a:pt x="9431" y="12540"/>
                  <a:pt x="9762" y="11960"/>
                </a:cubicBezTo>
                <a:close/>
                <a:moveTo>
                  <a:pt x="6463" y="1"/>
                </a:moveTo>
                <a:cubicBezTo>
                  <a:pt x="5938" y="1"/>
                  <a:pt x="5469" y="256"/>
                  <a:pt x="5178" y="650"/>
                </a:cubicBezTo>
                <a:lnTo>
                  <a:pt x="5168" y="650"/>
                </a:lnTo>
                <a:cubicBezTo>
                  <a:pt x="3748" y="650"/>
                  <a:pt x="2593" y="1806"/>
                  <a:pt x="2593" y="3225"/>
                </a:cubicBezTo>
                <a:lnTo>
                  <a:pt x="2593" y="6839"/>
                </a:lnTo>
                <a:cubicBezTo>
                  <a:pt x="2420" y="7013"/>
                  <a:pt x="2303" y="7240"/>
                  <a:pt x="2277" y="7491"/>
                </a:cubicBezTo>
                <a:cubicBezTo>
                  <a:pt x="2246" y="7805"/>
                  <a:pt x="2349" y="8120"/>
                  <a:pt x="2560" y="8354"/>
                </a:cubicBezTo>
                <a:cubicBezTo>
                  <a:pt x="2770" y="8588"/>
                  <a:pt x="3071" y="8720"/>
                  <a:pt x="3386" y="8720"/>
                </a:cubicBezTo>
                <a:lnTo>
                  <a:pt x="3611" y="8720"/>
                </a:lnTo>
                <a:cubicBezTo>
                  <a:pt x="3715" y="9482"/>
                  <a:pt x="4012" y="10198"/>
                  <a:pt x="4484" y="10820"/>
                </a:cubicBezTo>
                <a:cubicBezTo>
                  <a:pt x="4774" y="11203"/>
                  <a:pt x="5122" y="11534"/>
                  <a:pt x="5513" y="11806"/>
                </a:cubicBezTo>
                <a:lnTo>
                  <a:pt x="5513" y="13202"/>
                </a:lnTo>
                <a:cubicBezTo>
                  <a:pt x="5513" y="13497"/>
                  <a:pt x="5315" y="13761"/>
                  <a:pt x="5034" y="13845"/>
                </a:cubicBezTo>
                <a:lnTo>
                  <a:pt x="4047" y="14136"/>
                </a:lnTo>
                <a:cubicBezTo>
                  <a:pt x="4011" y="14089"/>
                  <a:pt x="3970" y="14047"/>
                  <a:pt x="3920" y="14011"/>
                </a:cubicBezTo>
                <a:cubicBezTo>
                  <a:pt x="3809" y="13930"/>
                  <a:pt x="3681" y="13888"/>
                  <a:pt x="3549" y="13888"/>
                </a:cubicBezTo>
                <a:cubicBezTo>
                  <a:pt x="3487" y="13888"/>
                  <a:pt x="3423" y="13898"/>
                  <a:pt x="3361" y="13917"/>
                </a:cubicBezTo>
                <a:lnTo>
                  <a:pt x="2389" y="14219"/>
                </a:lnTo>
                <a:cubicBezTo>
                  <a:pt x="2146" y="14295"/>
                  <a:pt x="1976" y="14505"/>
                  <a:pt x="1950" y="14753"/>
                </a:cubicBezTo>
                <a:lnTo>
                  <a:pt x="1615" y="14852"/>
                </a:lnTo>
                <a:cubicBezTo>
                  <a:pt x="665" y="15132"/>
                  <a:pt x="1" y="16019"/>
                  <a:pt x="1" y="17010"/>
                </a:cubicBezTo>
                <a:lnTo>
                  <a:pt x="1" y="20420"/>
                </a:lnTo>
                <a:cubicBezTo>
                  <a:pt x="1" y="20587"/>
                  <a:pt x="136" y="20723"/>
                  <a:pt x="305" y="20723"/>
                </a:cubicBezTo>
                <a:cubicBezTo>
                  <a:pt x="472" y="20723"/>
                  <a:pt x="608" y="20587"/>
                  <a:pt x="608" y="20420"/>
                </a:cubicBezTo>
                <a:lnTo>
                  <a:pt x="608" y="17010"/>
                </a:lnTo>
                <a:cubicBezTo>
                  <a:pt x="608" y="16286"/>
                  <a:pt x="1092" y="15637"/>
                  <a:pt x="1789" y="15433"/>
                </a:cubicBezTo>
                <a:lnTo>
                  <a:pt x="1949" y="15386"/>
                </a:lnTo>
                <a:lnTo>
                  <a:pt x="1949" y="20417"/>
                </a:lnTo>
                <a:cubicBezTo>
                  <a:pt x="1949" y="20586"/>
                  <a:pt x="2084" y="20722"/>
                  <a:pt x="2253" y="20722"/>
                </a:cubicBezTo>
                <a:cubicBezTo>
                  <a:pt x="2420" y="20722"/>
                  <a:pt x="2556" y="20586"/>
                  <a:pt x="2556" y="20417"/>
                </a:cubicBezTo>
                <a:lnTo>
                  <a:pt x="2556" y="14818"/>
                </a:lnTo>
                <a:cubicBezTo>
                  <a:pt x="2556" y="14809"/>
                  <a:pt x="2561" y="14801"/>
                  <a:pt x="2570" y="14798"/>
                </a:cubicBezTo>
                <a:lnTo>
                  <a:pt x="3543" y="14495"/>
                </a:lnTo>
                <a:cubicBezTo>
                  <a:pt x="3545" y="14494"/>
                  <a:pt x="3548" y="14493"/>
                  <a:pt x="3551" y="14493"/>
                </a:cubicBezTo>
                <a:cubicBezTo>
                  <a:pt x="3554" y="14493"/>
                  <a:pt x="3558" y="14494"/>
                  <a:pt x="3561" y="14498"/>
                </a:cubicBezTo>
                <a:cubicBezTo>
                  <a:pt x="3570" y="14505"/>
                  <a:pt x="3570" y="14512"/>
                  <a:pt x="3570" y="14515"/>
                </a:cubicBezTo>
                <a:lnTo>
                  <a:pt x="3570" y="20417"/>
                </a:lnTo>
                <a:cubicBezTo>
                  <a:pt x="3570" y="20586"/>
                  <a:pt x="3705" y="20722"/>
                  <a:pt x="3874" y="20722"/>
                </a:cubicBezTo>
                <a:cubicBezTo>
                  <a:pt x="4041" y="20722"/>
                  <a:pt x="4177" y="20586"/>
                  <a:pt x="4177" y="20417"/>
                </a:cubicBezTo>
                <a:lnTo>
                  <a:pt x="4177" y="14729"/>
                </a:lnTo>
                <a:lnTo>
                  <a:pt x="5206" y="14425"/>
                </a:lnTo>
                <a:cubicBezTo>
                  <a:pt x="5218" y="14422"/>
                  <a:pt x="5231" y="14418"/>
                  <a:pt x="5241" y="14412"/>
                </a:cubicBezTo>
                <a:cubicBezTo>
                  <a:pt x="6019" y="15133"/>
                  <a:pt x="7024" y="15529"/>
                  <a:pt x="8090" y="15529"/>
                </a:cubicBezTo>
                <a:cubicBezTo>
                  <a:pt x="9155" y="15529"/>
                  <a:pt x="10161" y="15133"/>
                  <a:pt x="10939" y="14412"/>
                </a:cubicBezTo>
                <a:cubicBezTo>
                  <a:pt x="10950" y="14416"/>
                  <a:pt x="10962" y="14422"/>
                  <a:pt x="10973" y="14425"/>
                </a:cubicBezTo>
                <a:lnTo>
                  <a:pt x="12003" y="14729"/>
                </a:lnTo>
                <a:lnTo>
                  <a:pt x="12003" y="20417"/>
                </a:lnTo>
                <a:cubicBezTo>
                  <a:pt x="12003" y="20586"/>
                  <a:pt x="12139" y="20722"/>
                  <a:pt x="12307" y="20722"/>
                </a:cubicBezTo>
                <a:cubicBezTo>
                  <a:pt x="12474" y="20722"/>
                  <a:pt x="12610" y="20586"/>
                  <a:pt x="12610" y="20417"/>
                </a:cubicBezTo>
                <a:lnTo>
                  <a:pt x="12610" y="14515"/>
                </a:lnTo>
                <a:cubicBezTo>
                  <a:pt x="12610" y="14511"/>
                  <a:pt x="12610" y="14504"/>
                  <a:pt x="12619" y="14498"/>
                </a:cubicBezTo>
                <a:cubicBezTo>
                  <a:pt x="12625" y="14495"/>
                  <a:pt x="12629" y="14495"/>
                  <a:pt x="12632" y="14495"/>
                </a:cubicBezTo>
                <a:cubicBezTo>
                  <a:pt x="12634" y="14495"/>
                  <a:pt x="12635" y="14495"/>
                  <a:pt x="12637" y="14495"/>
                </a:cubicBezTo>
                <a:lnTo>
                  <a:pt x="13610" y="14798"/>
                </a:lnTo>
                <a:cubicBezTo>
                  <a:pt x="13618" y="14801"/>
                  <a:pt x="13624" y="14809"/>
                  <a:pt x="13624" y="14818"/>
                </a:cubicBezTo>
                <a:lnTo>
                  <a:pt x="13624" y="20417"/>
                </a:lnTo>
                <a:cubicBezTo>
                  <a:pt x="13624" y="20586"/>
                  <a:pt x="13760" y="20722"/>
                  <a:pt x="13928" y="20722"/>
                </a:cubicBezTo>
                <a:cubicBezTo>
                  <a:pt x="14095" y="20722"/>
                  <a:pt x="14231" y="20586"/>
                  <a:pt x="14231" y="20417"/>
                </a:cubicBezTo>
                <a:lnTo>
                  <a:pt x="14231" y="15386"/>
                </a:lnTo>
                <a:lnTo>
                  <a:pt x="14389" y="15433"/>
                </a:lnTo>
                <a:cubicBezTo>
                  <a:pt x="15085" y="15637"/>
                  <a:pt x="15571" y="16284"/>
                  <a:pt x="15571" y="17010"/>
                </a:cubicBezTo>
                <a:lnTo>
                  <a:pt x="15571" y="20420"/>
                </a:lnTo>
                <a:cubicBezTo>
                  <a:pt x="15571" y="20587"/>
                  <a:pt x="15706" y="20723"/>
                  <a:pt x="15873" y="20723"/>
                </a:cubicBezTo>
                <a:cubicBezTo>
                  <a:pt x="16042" y="20723"/>
                  <a:pt x="16178" y="20587"/>
                  <a:pt x="16178" y="20420"/>
                </a:cubicBezTo>
                <a:lnTo>
                  <a:pt x="16178" y="17010"/>
                </a:lnTo>
                <a:cubicBezTo>
                  <a:pt x="16178" y="16015"/>
                  <a:pt x="15513" y="15126"/>
                  <a:pt x="14564" y="14846"/>
                </a:cubicBezTo>
                <a:lnTo>
                  <a:pt x="14557" y="14845"/>
                </a:lnTo>
                <a:lnTo>
                  <a:pt x="14557" y="13277"/>
                </a:lnTo>
                <a:cubicBezTo>
                  <a:pt x="14557" y="11769"/>
                  <a:pt x="13515" y="10499"/>
                  <a:pt x="12112" y="10149"/>
                </a:cubicBezTo>
                <a:cubicBezTo>
                  <a:pt x="12343" y="9699"/>
                  <a:pt x="12496" y="9217"/>
                  <a:pt x="12566" y="8714"/>
                </a:cubicBezTo>
                <a:lnTo>
                  <a:pt x="12746" y="8714"/>
                </a:lnTo>
                <a:cubicBezTo>
                  <a:pt x="13337" y="8714"/>
                  <a:pt x="13844" y="8275"/>
                  <a:pt x="13901" y="7714"/>
                </a:cubicBezTo>
                <a:cubicBezTo>
                  <a:pt x="13932" y="7400"/>
                  <a:pt x="13830" y="7086"/>
                  <a:pt x="13618" y="6854"/>
                </a:cubicBezTo>
                <a:cubicBezTo>
                  <a:pt x="13607" y="6840"/>
                  <a:pt x="13593" y="6826"/>
                  <a:pt x="13580" y="6813"/>
                </a:cubicBezTo>
                <a:lnTo>
                  <a:pt x="13580" y="4197"/>
                </a:lnTo>
                <a:cubicBezTo>
                  <a:pt x="13580" y="1883"/>
                  <a:pt x="11696" y="1"/>
                  <a:pt x="93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7" name="Google Shape;1927;p39"/>
          <p:cNvGrpSpPr/>
          <p:nvPr/>
        </p:nvGrpSpPr>
        <p:grpSpPr>
          <a:xfrm>
            <a:off x="1744118" y="4457881"/>
            <a:ext cx="512248" cy="685746"/>
            <a:chOff x="7926140" y="-3342469"/>
            <a:chExt cx="447730" cy="597444"/>
          </a:xfrm>
        </p:grpSpPr>
        <p:sp>
          <p:nvSpPr>
            <p:cNvPr id="1928" name="Google Shape;1928;p39"/>
            <p:cNvSpPr/>
            <p:nvPr/>
          </p:nvSpPr>
          <p:spPr>
            <a:xfrm>
              <a:off x="8085166" y="-3135951"/>
              <a:ext cx="17529" cy="26898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629"/>
                  </a:lnTo>
                  <a:cubicBezTo>
                    <a:pt x="0" y="797"/>
                    <a:pt x="136" y="933"/>
                    <a:pt x="304" y="933"/>
                  </a:cubicBezTo>
                  <a:cubicBezTo>
                    <a:pt x="472" y="933"/>
                    <a:pt x="607" y="797"/>
                    <a:pt x="607" y="629"/>
                  </a:cubicBezTo>
                  <a:lnTo>
                    <a:pt x="607" y="304"/>
                  </a:lnTo>
                  <a:cubicBezTo>
                    <a:pt x="607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8197344" y="-3135951"/>
              <a:ext cx="17529" cy="26898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5" y="0"/>
                  </a:moveTo>
                  <a:cubicBezTo>
                    <a:pt x="137" y="0"/>
                    <a:pt x="1" y="136"/>
                    <a:pt x="1" y="304"/>
                  </a:cubicBezTo>
                  <a:lnTo>
                    <a:pt x="1" y="629"/>
                  </a:lnTo>
                  <a:cubicBezTo>
                    <a:pt x="1" y="797"/>
                    <a:pt x="137" y="933"/>
                    <a:pt x="305" y="933"/>
                  </a:cubicBezTo>
                  <a:cubicBezTo>
                    <a:pt x="472" y="933"/>
                    <a:pt x="608" y="797"/>
                    <a:pt x="608" y="629"/>
                  </a:cubicBezTo>
                  <a:lnTo>
                    <a:pt x="608" y="304"/>
                  </a:lnTo>
                  <a:cubicBezTo>
                    <a:pt x="608" y="136"/>
                    <a:pt x="472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8112295" y="-3070493"/>
              <a:ext cx="75419" cy="26898"/>
            </a:xfrm>
            <a:custGeom>
              <a:avLst/>
              <a:gdLst/>
              <a:ahLst/>
              <a:cxnLst/>
              <a:rect l="l" t="t" r="r" b="b"/>
              <a:pathLst>
                <a:path w="2616" h="933" extrusionOk="0">
                  <a:moveTo>
                    <a:pt x="2282" y="1"/>
                  </a:moveTo>
                  <a:cubicBezTo>
                    <a:pt x="2205" y="1"/>
                    <a:pt x="2128" y="30"/>
                    <a:pt x="2070" y="90"/>
                  </a:cubicBezTo>
                  <a:cubicBezTo>
                    <a:pt x="1958" y="199"/>
                    <a:pt x="1693" y="327"/>
                    <a:pt x="1309" y="327"/>
                  </a:cubicBezTo>
                  <a:cubicBezTo>
                    <a:pt x="924" y="327"/>
                    <a:pt x="659" y="200"/>
                    <a:pt x="549" y="90"/>
                  </a:cubicBezTo>
                  <a:cubicBezTo>
                    <a:pt x="489" y="31"/>
                    <a:pt x="412" y="2"/>
                    <a:pt x="335" y="2"/>
                  </a:cubicBezTo>
                  <a:cubicBezTo>
                    <a:pt x="256" y="2"/>
                    <a:pt x="177" y="32"/>
                    <a:pt x="118" y="91"/>
                  </a:cubicBezTo>
                  <a:cubicBezTo>
                    <a:pt x="0" y="211"/>
                    <a:pt x="2" y="403"/>
                    <a:pt x="122" y="520"/>
                  </a:cubicBezTo>
                  <a:cubicBezTo>
                    <a:pt x="382" y="778"/>
                    <a:pt x="827" y="933"/>
                    <a:pt x="1309" y="933"/>
                  </a:cubicBezTo>
                  <a:cubicBezTo>
                    <a:pt x="1791" y="931"/>
                    <a:pt x="2234" y="777"/>
                    <a:pt x="2495" y="520"/>
                  </a:cubicBezTo>
                  <a:cubicBezTo>
                    <a:pt x="2615" y="403"/>
                    <a:pt x="2615" y="211"/>
                    <a:pt x="2498" y="91"/>
                  </a:cubicBezTo>
                  <a:cubicBezTo>
                    <a:pt x="2439" y="31"/>
                    <a:pt x="2360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8075739" y="-3164803"/>
              <a:ext cx="36239" cy="17529"/>
            </a:xfrm>
            <a:custGeom>
              <a:avLst/>
              <a:gdLst/>
              <a:ahLst/>
              <a:cxnLst/>
              <a:rect l="l" t="t" r="r" b="b"/>
              <a:pathLst>
                <a:path w="1257" h="608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4" y="607"/>
                  </a:cubicBezTo>
                  <a:lnTo>
                    <a:pt x="954" y="607"/>
                  </a:lnTo>
                  <a:cubicBezTo>
                    <a:pt x="1121" y="607"/>
                    <a:pt x="1257" y="471"/>
                    <a:pt x="1257" y="304"/>
                  </a:cubicBezTo>
                  <a:cubicBezTo>
                    <a:pt x="1257" y="136"/>
                    <a:pt x="112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8188060" y="-3164803"/>
              <a:ext cx="36210" cy="17529"/>
            </a:xfrm>
            <a:custGeom>
              <a:avLst/>
              <a:gdLst/>
              <a:ahLst/>
              <a:cxnLst/>
              <a:rect l="l" t="t" r="r" b="b"/>
              <a:pathLst>
                <a:path w="1256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3" y="607"/>
                  </a:cubicBezTo>
                  <a:lnTo>
                    <a:pt x="951" y="607"/>
                  </a:lnTo>
                  <a:cubicBezTo>
                    <a:pt x="1120" y="607"/>
                    <a:pt x="1256" y="471"/>
                    <a:pt x="1256" y="304"/>
                  </a:cubicBezTo>
                  <a:cubicBezTo>
                    <a:pt x="1256" y="136"/>
                    <a:pt x="1120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7926140" y="-3342469"/>
              <a:ext cx="447730" cy="597444"/>
            </a:xfrm>
            <a:custGeom>
              <a:avLst/>
              <a:gdLst/>
              <a:ahLst/>
              <a:cxnLst/>
              <a:rect l="l" t="t" r="r" b="b"/>
              <a:pathLst>
                <a:path w="15530" h="20723" extrusionOk="0">
                  <a:moveTo>
                    <a:pt x="8414" y="607"/>
                  </a:moveTo>
                  <a:cubicBezTo>
                    <a:pt x="10929" y="607"/>
                    <a:pt x="12976" y="2652"/>
                    <a:pt x="12976" y="5170"/>
                  </a:cubicBezTo>
                  <a:lnTo>
                    <a:pt x="12976" y="6950"/>
                  </a:lnTo>
                  <a:cubicBezTo>
                    <a:pt x="12808" y="6862"/>
                    <a:pt x="12620" y="6812"/>
                    <a:pt x="12421" y="6812"/>
                  </a:cubicBezTo>
                  <a:lnTo>
                    <a:pt x="12306" y="6812"/>
                  </a:lnTo>
                  <a:cubicBezTo>
                    <a:pt x="11936" y="6812"/>
                    <a:pt x="11636" y="6513"/>
                    <a:pt x="11636" y="6143"/>
                  </a:cubicBezTo>
                  <a:lnTo>
                    <a:pt x="11636" y="4520"/>
                  </a:lnTo>
                  <a:cubicBezTo>
                    <a:pt x="11636" y="4173"/>
                    <a:pt x="11355" y="3892"/>
                    <a:pt x="11008" y="3892"/>
                  </a:cubicBezTo>
                  <a:lnTo>
                    <a:pt x="4521" y="3892"/>
                  </a:lnTo>
                  <a:cubicBezTo>
                    <a:pt x="4174" y="3892"/>
                    <a:pt x="3892" y="4173"/>
                    <a:pt x="3892" y="4520"/>
                  </a:cubicBezTo>
                  <a:lnTo>
                    <a:pt x="3892" y="6143"/>
                  </a:lnTo>
                  <a:cubicBezTo>
                    <a:pt x="3892" y="6513"/>
                    <a:pt x="3593" y="6812"/>
                    <a:pt x="3223" y="6812"/>
                  </a:cubicBezTo>
                  <a:lnTo>
                    <a:pt x="3107" y="6812"/>
                  </a:lnTo>
                  <a:cubicBezTo>
                    <a:pt x="2906" y="6812"/>
                    <a:pt x="2718" y="6862"/>
                    <a:pt x="2553" y="6950"/>
                  </a:cubicBezTo>
                  <a:lnTo>
                    <a:pt x="2553" y="5170"/>
                  </a:lnTo>
                  <a:cubicBezTo>
                    <a:pt x="2554" y="2655"/>
                    <a:pt x="4601" y="607"/>
                    <a:pt x="7116" y="607"/>
                  </a:cubicBezTo>
                  <a:close/>
                  <a:moveTo>
                    <a:pt x="11008" y="4500"/>
                  </a:moveTo>
                  <a:cubicBezTo>
                    <a:pt x="11020" y="4500"/>
                    <a:pt x="11029" y="4509"/>
                    <a:pt x="11029" y="4522"/>
                  </a:cubicBezTo>
                  <a:lnTo>
                    <a:pt x="11029" y="5192"/>
                  </a:lnTo>
                  <a:lnTo>
                    <a:pt x="9387" y="5192"/>
                  </a:lnTo>
                  <a:cubicBezTo>
                    <a:pt x="9219" y="5192"/>
                    <a:pt x="9082" y="5327"/>
                    <a:pt x="9082" y="5494"/>
                  </a:cubicBezTo>
                  <a:cubicBezTo>
                    <a:pt x="9082" y="5663"/>
                    <a:pt x="9219" y="5799"/>
                    <a:pt x="9387" y="5799"/>
                  </a:cubicBezTo>
                  <a:lnTo>
                    <a:pt x="11029" y="5799"/>
                  </a:lnTo>
                  <a:lnTo>
                    <a:pt x="11029" y="6143"/>
                  </a:lnTo>
                  <a:cubicBezTo>
                    <a:pt x="11029" y="6848"/>
                    <a:pt x="11602" y="7419"/>
                    <a:pt x="12306" y="7419"/>
                  </a:cubicBezTo>
                  <a:lnTo>
                    <a:pt x="12421" y="7419"/>
                  </a:lnTo>
                  <a:cubicBezTo>
                    <a:pt x="12706" y="7419"/>
                    <a:pt x="12948" y="7619"/>
                    <a:pt x="12973" y="7872"/>
                  </a:cubicBezTo>
                  <a:cubicBezTo>
                    <a:pt x="12987" y="8019"/>
                    <a:pt x="12943" y="8158"/>
                    <a:pt x="12844" y="8268"/>
                  </a:cubicBezTo>
                  <a:cubicBezTo>
                    <a:pt x="12748" y="8372"/>
                    <a:pt x="12610" y="8435"/>
                    <a:pt x="12467" y="8435"/>
                  </a:cubicBezTo>
                  <a:lnTo>
                    <a:pt x="11964" y="8435"/>
                  </a:lnTo>
                  <a:cubicBezTo>
                    <a:pt x="11806" y="8435"/>
                    <a:pt x="11673" y="8558"/>
                    <a:pt x="11660" y="8715"/>
                  </a:cubicBezTo>
                  <a:cubicBezTo>
                    <a:pt x="11586" y="9696"/>
                    <a:pt x="11149" y="10606"/>
                    <a:pt x="10428" y="11278"/>
                  </a:cubicBezTo>
                  <a:cubicBezTo>
                    <a:pt x="9702" y="11955"/>
                    <a:pt x="8757" y="12327"/>
                    <a:pt x="7764" y="12327"/>
                  </a:cubicBezTo>
                  <a:cubicBezTo>
                    <a:pt x="6773" y="12327"/>
                    <a:pt x="5828" y="11955"/>
                    <a:pt x="5102" y="11278"/>
                  </a:cubicBezTo>
                  <a:cubicBezTo>
                    <a:pt x="4381" y="10606"/>
                    <a:pt x="3942" y="9696"/>
                    <a:pt x="3867" y="8715"/>
                  </a:cubicBezTo>
                  <a:cubicBezTo>
                    <a:pt x="3854" y="8558"/>
                    <a:pt x="3724" y="8435"/>
                    <a:pt x="3564" y="8435"/>
                  </a:cubicBezTo>
                  <a:lnTo>
                    <a:pt x="3060" y="8435"/>
                  </a:lnTo>
                  <a:cubicBezTo>
                    <a:pt x="2917" y="8435"/>
                    <a:pt x="2780" y="8375"/>
                    <a:pt x="2683" y="8268"/>
                  </a:cubicBezTo>
                  <a:cubicBezTo>
                    <a:pt x="2584" y="8161"/>
                    <a:pt x="2540" y="8021"/>
                    <a:pt x="2554" y="7872"/>
                  </a:cubicBezTo>
                  <a:cubicBezTo>
                    <a:pt x="2580" y="7618"/>
                    <a:pt x="2823" y="7419"/>
                    <a:pt x="3106" y="7419"/>
                  </a:cubicBezTo>
                  <a:lnTo>
                    <a:pt x="3223" y="7419"/>
                  </a:lnTo>
                  <a:cubicBezTo>
                    <a:pt x="3927" y="7419"/>
                    <a:pt x="4498" y="6847"/>
                    <a:pt x="4498" y="6143"/>
                  </a:cubicBezTo>
                  <a:lnTo>
                    <a:pt x="4498" y="5799"/>
                  </a:lnTo>
                  <a:lnTo>
                    <a:pt x="8088" y="5799"/>
                  </a:lnTo>
                  <a:cubicBezTo>
                    <a:pt x="8257" y="5799"/>
                    <a:pt x="8393" y="5663"/>
                    <a:pt x="8393" y="5494"/>
                  </a:cubicBezTo>
                  <a:cubicBezTo>
                    <a:pt x="8393" y="5327"/>
                    <a:pt x="8257" y="5192"/>
                    <a:pt x="8088" y="5192"/>
                  </a:cubicBezTo>
                  <a:lnTo>
                    <a:pt x="4498" y="5192"/>
                  </a:lnTo>
                  <a:lnTo>
                    <a:pt x="4498" y="4522"/>
                  </a:lnTo>
                  <a:cubicBezTo>
                    <a:pt x="4498" y="4509"/>
                    <a:pt x="4508" y="4500"/>
                    <a:pt x="4519" y="4500"/>
                  </a:cubicBezTo>
                  <a:close/>
                  <a:moveTo>
                    <a:pt x="2554" y="8919"/>
                  </a:moveTo>
                  <a:cubicBezTo>
                    <a:pt x="2710" y="8999"/>
                    <a:pt x="2883" y="9042"/>
                    <a:pt x="3061" y="9042"/>
                  </a:cubicBezTo>
                  <a:lnTo>
                    <a:pt x="3293" y="9042"/>
                  </a:lnTo>
                  <a:cubicBezTo>
                    <a:pt x="3435" y="10067"/>
                    <a:pt x="3924" y="11011"/>
                    <a:pt x="4688" y="11724"/>
                  </a:cubicBezTo>
                  <a:cubicBezTo>
                    <a:pt x="4942" y="11960"/>
                    <a:pt x="5221" y="12164"/>
                    <a:pt x="5515" y="12334"/>
                  </a:cubicBezTo>
                  <a:lnTo>
                    <a:pt x="5515" y="13795"/>
                  </a:lnTo>
                  <a:cubicBezTo>
                    <a:pt x="5515" y="13940"/>
                    <a:pt x="5422" y="14070"/>
                    <a:pt x="5285" y="14119"/>
                  </a:cubicBezTo>
                  <a:lnTo>
                    <a:pt x="2553" y="15083"/>
                  </a:lnTo>
                  <a:lnTo>
                    <a:pt x="2553" y="8919"/>
                  </a:lnTo>
                  <a:close/>
                  <a:moveTo>
                    <a:pt x="12977" y="8919"/>
                  </a:moveTo>
                  <a:lnTo>
                    <a:pt x="12977" y="15083"/>
                  </a:lnTo>
                  <a:lnTo>
                    <a:pt x="10245" y="14119"/>
                  </a:lnTo>
                  <a:cubicBezTo>
                    <a:pt x="10108" y="14070"/>
                    <a:pt x="10015" y="13939"/>
                    <a:pt x="10015" y="13795"/>
                  </a:cubicBezTo>
                  <a:lnTo>
                    <a:pt x="10015" y="12334"/>
                  </a:lnTo>
                  <a:cubicBezTo>
                    <a:pt x="10309" y="12164"/>
                    <a:pt x="10588" y="11960"/>
                    <a:pt x="10843" y="11724"/>
                  </a:cubicBezTo>
                  <a:cubicBezTo>
                    <a:pt x="11607" y="11011"/>
                    <a:pt x="12097" y="10067"/>
                    <a:pt x="12240" y="9042"/>
                  </a:cubicBezTo>
                  <a:lnTo>
                    <a:pt x="12470" y="9042"/>
                  </a:lnTo>
                  <a:cubicBezTo>
                    <a:pt x="12648" y="9042"/>
                    <a:pt x="12821" y="8999"/>
                    <a:pt x="12977" y="8919"/>
                  </a:cubicBezTo>
                  <a:close/>
                  <a:moveTo>
                    <a:pt x="9408" y="12625"/>
                  </a:moveTo>
                  <a:lnTo>
                    <a:pt x="9408" y="13792"/>
                  </a:lnTo>
                  <a:cubicBezTo>
                    <a:pt x="9408" y="14196"/>
                    <a:pt x="9664" y="14556"/>
                    <a:pt x="10044" y="14690"/>
                  </a:cubicBezTo>
                  <a:lnTo>
                    <a:pt x="10606" y="14889"/>
                  </a:lnTo>
                  <a:cubicBezTo>
                    <a:pt x="10029" y="15903"/>
                    <a:pt x="8942" y="16544"/>
                    <a:pt x="7766" y="16544"/>
                  </a:cubicBezTo>
                  <a:cubicBezTo>
                    <a:pt x="6589" y="16544"/>
                    <a:pt x="5502" y="15903"/>
                    <a:pt x="4925" y="14889"/>
                  </a:cubicBezTo>
                  <a:lnTo>
                    <a:pt x="5488" y="14690"/>
                  </a:lnTo>
                  <a:cubicBezTo>
                    <a:pt x="5868" y="14556"/>
                    <a:pt x="6123" y="14196"/>
                    <a:pt x="6123" y="13792"/>
                  </a:cubicBezTo>
                  <a:lnTo>
                    <a:pt x="6123" y="12625"/>
                  </a:lnTo>
                  <a:cubicBezTo>
                    <a:pt x="6642" y="12826"/>
                    <a:pt x="7196" y="12934"/>
                    <a:pt x="7766" y="12934"/>
                  </a:cubicBezTo>
                  <a:cubicBezTo>
                    <a:pt x="8335" y="12934"/>
                    <a:pt x="8891" y="12826"/>
                    <a:pt x="9408" y="12625"/>
                  </a:cubicBezTo>
                  <a:close/>
                  <a:moveTo>
                    <a:pt x="7116" y="0"/>
                  </a:moveTo>
                  <a:cubicBezTo>
                    <a:pt x="4265" y="0"/>
                    <a:pt x="1947" y="2320"/>
                    <a:pt x="1947" y="5170"/>
                  </a:cubicBezTo>
                  <a:lnTo>
                    <a:pt x="1947" y="15297"/>
                  </a:lnTo>
                  <a:lnTo>
                    <a:pt x="1502" y="15454"/>
                  </a:lnTo>
                  <a:cubicBezTo>
                    <a:pt x="603" y="15773"/>
                    <a:pt x="1" y="16624"/>
                    <a:pt x="1" y="17576"/>
                  </a:cubicBezTo>
                  <a:lnTo>
                    <a:pt x="1" y="20417"/>
                  </a:lnTo>
                  <a:cubicBezTo>
                    <a:pt x="1" y="20586"/>
                    <a:pt x="136" y="20721"/>
                    <a:pt x="303" y="20721"/>
                  </a:cubicBezTo>
                  <a:cubicBezTo>
                    <a:pt x="472" y="20721"/>
                    <a:pt x="608" y="20586"/>
                    <a:pt x="608" y="20417"/>
                  </a:cubicBezTo>
                  <a:lnTo>
                    <a:pt x="608" y="17576"/>
                  </a:lnTo>
                  <a:cubicBezTo>
                    <a:pt x="608" y="16998"/>
                    <a:pt x="912" y="16473"/>
                    <a:pt x="1390" y="16177"/>
                  </a:cubicBezTo>
                  <a:cubicBezTo>
                    <a:pt x="2526" y="17494"/>
                    <a:pt x="4067" y="18441"/>
                    <a:pt x="5745" y="18855"/>
                  </a:cubicBezTo>
                  <a:cubicBezTo>
                    <a:pt x="5768" y="18860"/>
                    <a:pt x="5793" y="18865"/>
                    <a:pt x="5818" y="18865"/>
                  </a:cubicBezTo>
                  <a:cubicBezTo>
                    <a:pt x="5953" y="18865"/>
                    <a:pt x="6079" y="18772"/>
                    <a:pt x="6113" y="18633"/>
                  </a:cubicBezTo>
                  <a:cubicBezTo>
                    <a:pt x="6153" y="18472"/>
                    <a:pt x="6053" y="18308"/>
                    <a:pt x="5892" y="18266"/>
                  </a:cubicBezTo>
                  <a:cubicBezTo>
                    <a:pt x="4399" y="17898"/>
                    <a:pt x="3023" y="17074"/>
                    <a:pt x="1983" y="15931"/>
                  </a:cubicBezTo>
                  <a:lnTo>
                    <a:pt x="4345" y="15097"/>
                  </a:lnTo>
                  <a:cubicBezTo>
                    <a:pt x="5012" y="16354"/>
                    <a:pt x="6332" y="17154"/>
                    <a:pt x="7766" y="17154"/>
                  </a:cubicBezTo>
                  <a:cubicBezTo>
                    <a:pt x="9198" y="17154"/>
                    <a:pt x="10519" y="16354"/>
                    <a:pt x="11186" y="15097"/>
                  </a:cubicBezTo>
                  <a:lnTo>
                    <a:pt x="13548" y="15931"/>
                  </a:lnTo>
                  <a:cubicBezTo>
                    <a:pt x="12507" y="17075"/>
                    <a:pt x="11135" y="17898"/>
                    <a:pt x="9641" y="18268"/>
                  </a:cubicBezTo>
                  <a:cubicBezTo>
                    <a:pt x="9478" y="18308"/>
                    <a:pt x="9378" y="18473"/>
                    <a:pt x="9417" y="18636"/>
                  </a:cubicBezTo>
                  <a:cubicBezTo>
                    <a:pt x="9451" y="18773"/>
                    <a:pt x="9577" y="18866"/>
                    <a:pt x="9712" y="18866"/>
                  </a:cubicBezTo>
                  <a:cubicBezTo>
                    <a:pt x="9735" y="18866"/>
                    <a:pt x="9759" y="18865"/>
                    <a:pt x="9785" y="18858"/>
                  </a:cubicBezTo>
                  <a:cubicBezTo>
                    <a:pt x="11465" y="18443"/>
                    <a:pt x="13004" y="17495"/>
                    <a:pt x="14139" y="16180"/>
                  </a:cubicBezTo>
                  <a:cubicBezTo>
                    <a:pt x="14619" y="16474"/>
                    <a:pt x="14922" y="17002"/>
                    <a:pt x="14922" y="17579"/>
                  </a:cubicBezTo>
                  <a:lnTo>
                    <a:pt x="14922" y="20418"/>
                  </a:lnTo>
                  <a:cubicBezTo>
                    <a:pt x="14922" y="20587"/>
                    <a:pt x="15058" y="20723"/>
                    <a:pt x="15226" y="20723"/>
                  </a:cubicBezTo>
                  <a:cubicBezTo>
                    <a:pt x="15393" y="20723"/>
                    <a:pt x="15529" y="20587"/>
                    <a:pt x="15529" y="20418"/>
                  </a:cubicBezTo>
                  <a:lnTo>
                    <a:pt x="15529" y="17579"/>
                  </a:lnTo>
                  <a:cubicBezTo>
                    <a:pt x="15529" y="16624"/>
                    <a:pt x="14926" y="15770"/>
                    <a:pt x="14028" y="15454"/>
                  </a:cubicBezTo>
                  <a:lnTo>
                    <a:pt x="13582" y="15297"/>
                  </a:lnTo>
                  <a:lnTo>
                    <a:pt x="13582" y="5170"/>
                  </a:lnTo>
                  <a:cubicBezTo>
                    <a:pt x="13582" y="2320"/>
                    <a:pt x="11263" y="0"/>
                    <a:pt x="8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8122559" y="-2828177"/>
              <a:ext cx="54892" cy="83002"/>
            </a:xfrm>
            <a:custGeom>
              <a:avLst/>
              <a:gdLst/>
              <a:ahLst/>
              <a:cxnLst/>
              <a:rect l="l" t="t" r="r" b="b"/>
              <a:pathLst>
                <a:path w="1904" h="2879" extrusionOk="0">
                  <a:moveTo>
                    <a:pt x="951" y="1"/>
                  </a:moveTo>
                  <a:cubicBezTo>
                    <a:pt x="783" y="1"/>
                    <a:pt x="647" y="136"/>
                    <a:pt x="647" y="303"/>
                  </a:cubicBezTo>
                  <a:lnTo>
                    <a:pt x="647" y="647"/>
                  </a:lnTo>
                  <a:lnTo>
                    <a:pt x="303" y="647"/>
                  </a:lnTo>
                  <a:cubicBezTo>
                    <a:pt x="136" y="647"/>
                    <a:pt x="0" y="783"/>
                    <a:pt x="0" y="952"/>
                  </a:cubicBezTo>
                  <a:cubicBezTo>
                    <a:pt x="0" y="1119"/>
                    <a:pt x="136" y="1254"/>
                    <a:pt x="303" y="1254"/>
                  </a:cubicBezTo>
                  <a:lnTo>
                    <a:pt x="647" y="1254"/>
                  </a:lnTo>
                  <a:lnTo>
                    <a:pt x="647" y="2574"/>
                  </a:lnTo>
                  <a:cubicBezTo>
                    <a:pt x="647" y="2743"/>
                    <a:pt x="783" y="2878"/>
                    <a:pt x="951" y="2878"/>
                  </a:cubicBezTo>
                  <a:cubicBezTo>
                    <a:pt x="1118" y="2878"/>
                    <a:pt x="1254" y="2743"/>
                    <a:pt x="1254" y="2574"/>
                  </a:cubicBezTo>
                  <a:lnTo>
                    <a:pt x="1254" y="1254"/>
                  </a:lnTo>
                  <a:lnTo>
                    <a:pt x="1601" y="1254"/>
                  </a:lnTo>
                  <a:cubicBezTo>
                    <a:pt x="1768" y="1254"/>
                    <a:pt x="1904" y="1119"/>
                    <a:pt x="1904" y="952"/>
                  </a:cubicBezTo>
                  <a:cubicBezTo>
                    <a:pt x="1904" y="783"/>
                    <a:pt x="1768" y="647"/>
                    <a:pt x="1601" y="647"/>
                  </a:cubicBezTo>
                  <a:lnTo>
                    <a:pt x="1254" y="647"/>
                  </a:lnTo>
                  <a:lnTo>
                    <a:pt x="1254" y="303"/>
                  </a:lnTo>
                  <a:cubicBezTo>
                    <a:pt x="1254" y="136"/>
                    <a:pt x="1118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5" name="Google Shape;1935;p39"/>
          <p:cNvSpPr/>
          <p:nvPr/>
        </p:nvSpPr>
        <p:spPr>
          <a:xfrm>
            <a:off x="714145" y="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39"/>
          <p:cNvSpPr/>
          <p:nvPr/>
        </p:nvSpPr>
        <p:spPr>
          <a:xfrm>
            <a:off x="1571294" y="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7" name="Google Shape;1937;p39"/>
          <p:cNvGrpSpPr/>
          <p:nvPr/>
        </p:nvGrpSpPr>
        <p:grpSpPr>
          <a:xfrm>
            <a:off x="874851" y="171390"/>
            <a:ext cx="537095" cy="685813"/>
            <a:chOff x="2234450" y="-2381700"/>
            <a:chExt cx="404500" cy="518025"/>
          </a:xfrm>
        </p:grpSpPr>
        <p:sp>
          <p:nvSpPr>
            <p:cNvPr id="1938" name="Google Shape;1938;p39"/>
            <p:cNvSpPr/>
            <p:nvPr/>
          </p:nvSpPr>
          <p:spPr>
            <a:xfrm>
              <a:off x="2234450" y="-2381700"/>
              <a:ext cx="404500" cy="518025"/>
            </a:xfrm>
            <a:custGeom>
              <a:avLst/>
              <a:gdLst/>
              <a:ahLst/>
              <a:cxnLst/>
              <a:rect l="l" t="t" r="r" b="b"/>
              <a:pathLst>
                <a:path w="16180" h="20721" extrusionOk="0">
                  <a:moveTo>
                    <a:pt x="11330" y="606"/>
                  </a:moveTo>
                  <a:cubicBezTo>
                    <a:pt x="12594" y="606"/>
                    <a:pt x="13622" y="1634"/>
                    <a:pt x="13622" y="2898"/>
                  </a:cubicBezTo>
                  <a:lnTo>
                    <a:pt x="13622" y="6553"/>
                  </a:lnTo>
                  <a:cubicBezTo>
                    <a:pt x="13515" y="6509"/>
                    <a:pt x="13398" y="6486"/>
                    <a:pt x="13276" y="6486"/>
                  </a:cubicBezTo>
                  <a:lnTo>
                    <a:pt x="12931" y="6486"/>
                  </a:lnTo>
                  <a:lnTo>
                    <a:pt x="12931" y="2898"/>
                  </a:lnTo>
                  <a:cubicBezTo>
                    <a:pt x="12931" y="2016"/>
                    <a:pt x="12214" y="1297"/>
                    <a:pt x="11330" y="1297"/>
                  </a:cubicBezTo>
                  <a:lnTo>
                    <a:pt x="7113" y="1297"/>
                  </a:lnTo>
                  <a:cubicBezTo>
                    <a:pt x="6484" y="1297"/>
                    <a:pt x="5889" y="1527"/>
                    <a:pt x="5426" y="1944"/>
                  </a:cubicBezTo>
                  <a:lnTo>
                    <a:pt x="4842" y="1944"/>
                  </a:lnTo>
                  <a:cubicBezTo>
                    <a:pt x="3961" y="1944"/>
                    <a:pt x="3241" y="2664"/>
                    <a:pt x="3241" y="3547"/>
                  </a:cubicBezTo>
                  <a:lnTo>
                    <a:pt x="3241" y="6486"/>
                  </a:lnTo>
                  <a:lnTo>
                    <a:pt x="2895" y="6486"/>
                  </a:lnTo>
                  <a:cubicBezTo>
                    <a:pt x="2772" y="6486"/>
                    <a:pt x="2657" y="6510"/>
                    <a:pt x="2550" y="6553"/>
                  </a:cubicBezTo>
                  <a:lnTo>
                    <a:pt x="2550" y="2898"/>
                  </a:lnTo>
                  <a:cubicBezTo>
                    <a:pt x="2550" y="1634"/>
                    <a:pt x="3578" y="606"/>
                    <a:pt x="4842" y="606"/>
                  </a:cubicBezTo>
                  <a:close/>
                  <a:moveTo>
                    <a:pt x="11330" y="1904"/>
                  </a:moveTo>
                  <a:cubicBezTo>
                    <a:pt x="11877" y="1904"/>
                    <a:pt x="12324" y="2350"/>
                    <a:pt x="12324" y="2898"/>
                  </a:cubicBezTo>
                  <a:lnTo>
                    <a:pt x="12324" y="6486"/>
                  </a:lnTo>
                  <a:lnTo>
                    <a:pt x="12302" y="6486"/>
                  </a:lnTo>
                  <a:cubicBezTo>
                    <a:pt x="11933" y="6486"/>
                    <a:pt x="11633" y="6186"/>
                    <a:pt x="11633" y="5817"/>
                  </a:cubicBezTo>
                  <a:lnTo>
                    <a:pt x="11633" y="5169"/>
                  </a:lnTo>
                  <a:cubicBezTo>
                    <a:pt x="11633" y="4644"/>
                    <a:pt x="11206" y="4215"/>
                    <a:pt x="10680" y="4215"/>
                  </a:cubicBezTo>
                  <a:lnTo>
                    <a:pt x="6787" y="4215"/>
                  </a:lnTo>
                  <a:cubicBezTo>
                    <a:pt x="6618" y="4215"/>
                    <a:pt x="6483" y="4351"/>
                    <a:pt x="6483" y="4519"/>
                  </a:cubicBezTo>
                  <a:cubicBezTo>
                    <a:pt x="6483" y="4686"/>
                    <a:pt x="6618" y="4822"/>
                    <a:pt x="6787" y="4822"/>
                  </a:cubicBezTo>
                  <a:lnTo>
                    <a:pt x="10682" y="4822"/>
                  </a:lnTo>
                  <a:cubicBezTo>
                    <a:pt x="10873" y="4822"/>
                    <a:pt x="11027" y="4978"/>
                    <a:pt x="11027" y="5169"/>
                  </a:cubicBezTo>
                  <a:lnTo>
                    <a:pt x="11027" y="5817"/>
                  </a:lnTo>
                  <a:cubicBezTo>
                    <a:pt x="11027" y="6417"/>
                    <a:pt x="11441" y="6920"/>
                    <a:pt x="12001" y="7056"/>
                  </a:cubicBezTo>
                  <a:lnTo>
                    <a:pt x="12001" y="7460"/>
                  </a:lnTo>
                  <a:lnTo>
                    <a:pt x="11310" y="7460"/>
                  </a:lnTo>
                  <a:lnTo>
                    <a:pt x="11310" y="7438"/>
                  </a:lnTo>
                  <a:cubicBezTo>
                    <a:pt x="11310" y="7270"/>
                    <a:pt x="11174" y="7134"/>
                    <a:pt x="11007" y="7134"/>
                  </a:cubicBezTo>
                  <a:lnTo>
                    <a:pt x="8736" y="7134"/>
                  </a:lnTo>
                  <a:cubicBezTo>
                    <a:pt x="8568" y="7134"/>
                    <a:pt x="8432" y="7270"/>
                    <a:pt x="8432" y="7438"/>
                  </a:cubicBezTo>
                  <a:lnTo>
                    <a:pt x="8432" y="7524"/>
                  </a:lnTo>
                  <a:cubicBezTo>
                    <a:pt x="8325" y="7483"/>
                    <a:pt x="8209" y="7460"/>
                    <a:pt x="8088" y="7460"/>
                  </a:cubicBezTo>
                  <a:cubicBezTo>
                    <a:pt x="7967" y="7460"/>
                    <a:pt x="7849" y="7483"/>
                    <a:pt x="7741" y="7524"/>
                  </a:cubicBezTo>
                  <a:lnTo>
                    <a:pt x="7741" y="7438"/>
                  </a:lnTo>
                  <a:cubicBezTo>
                    <a:pt x="7741" y="7270"/>
                    <a:pt x="7605" y="7134"/>
                    <a:pt x="7438" y="7134"/>
                  </a:cubicBezTo>
                  <a:lnTo>
                    <a:pt x="5167" y="7134"/>
                  </a:lnTo>
                  <a:cubicBezTo>
                    <a:pt x="4999" y="7134"/>
                    <a:pt x="4863" y="7270"/>
                    <a:pt x="4863" y="7438"/>
                  </a:cubicBezTo>
                  <a:lnTo>
                    <a:pt x="4863" y="7460"/>
                  </a:lnTo>
                  <a:lnTo>
                    <a:pt x="4173" y="7460"/>
                  </a:lnTo>
                  <a:lnTo>
                    <a:pt x="4173" y="7056"/>
                  </a:lnTo>
                  <a:cubicBezTo>
                    <a:pt x="4730" y="6920"/>
                    <a:pt x="5146" y="6414"/>
                    <a:pt x="5146" y="5817"/>
                  </a:cubicBezTo>
                  <a:lnTo>
                    <a:pt x="5146" y="5169"/>
                  </a:lnTo>
                  <a:cubicBezTo>
                    <a:pt x="5146" y="4978"/>
                    <a:pt x="5302" y="4822"/>
                    <a:pt x="5492" y="4822"/>
                  </a:cubicBezTo>
                  <a:cubicBezTo>
                    <a:pt x="5660" y="4822"/>
                    <a:pt x="5796" y="4686"/>
                    <a:pt x="5796" y="4519"/>
                  </a:cubicBezTo>
                  <a:cubicBezTo>
                    <a:pt x="5796" y="4351"/>
                    <a:pt x="5660" y="4215"/>
                    <a:pt x="5492" y="4215"/>
                  </a:cubicBezTo>
                  <a:cubicBezTo>
                    <a:pt x="4967" y="4215"/>
                    <a:pt x="4539" y="4642"/>
                    <a:pt x="4539" y="5169"/>
                  </a:cubicBezTo>
                  <a:lnTo>
                    <a:pt x="4539" y="5817"/>
                  </a:lnTo>
                  <a:cubicBezTo>
                    <a:pt x="4539" y="6186"/>
                    <a:pt x="4239" y="6486"/>
                    <a:pt x="3869" y="6486"/>
                  </a:cubicBezTo>
                  <a:lnTo>
                    <a:pt x="3848" y="6486"/>
                  </a:lnTo>
                  <a:lnTo>
                    <a:pt x="3848" y="3547"/>
                  </a:lnTo>
                  <a:cubicBezTo>
                    <a:pt x="3848" y="2998"/>
                    <a:pt x="4295" y="2551"/>
                    <a:pt x="4842" y="2551"/>
                  </a:cubicBezTo>
                  <a:lnTo>
                    <a:pt x="5547" y="2551"/>
                  </a:lnTo>
                  <a:cubicBezTo>
                    <a:pt x="5627" y="2551"/>
                    <a:pt x="5704" y="2520"/>
                    <a:pt x="5762" y="2463"/>
                  </a:cubicBezTo>
                  <a:cubicBezTo>
                    <a:pt x="6121" y="2101"/>
                    <a:pt x="6603" y="1904"/>
                    <a:pt x="7113" y="1904"/>
                  </a:cubicBezTo>
                  <a:close/>
                  <a:moveTo>
                    <a:pt x="7134" y="7743"/>
                  </a:moveTo>
                  <a:lnTo>
                    <a:pt x="7134" y="8412"/>
                  </a:lnTo>
                  <a:cubicBezTo>
                    <a:pt x="7134" y="8604"/>
                    <a:pt x="6980" y="8757"/>
                    <a:pt x="6788" y="8757"/>
                  </a:cubicBezTo>
                  <a:lnTo>
                    <a:pt x="5814" y="8757"/>
                  </a:lnTo>
                  <a:cubicBezTo>
                    <a:pt x="5624" y="8757"/>
                    <a:pt x="5469" y="8602"/>
                    <a:pt x="5469" y="8412"/>
                  </a:cubicBezTo>
                  <a:lnTo>
                    <a:pt x="5469" y="7743"/>
                  </a:lnTo>
                  <a:lnTo>
                    <a:pt x="5997" y="7743"/>
                  </a:lnTo>
                  <a:lnTo>
                    <a:pt x="5997" y="8088"/>
                  </a:lnTo>
                  <a:cubicBezTo>
                    <a:pt x="5999" y="8255"/>
                    <a:pt x="6134" y="8391"/>
                    <a:pt x="6303" y="8391"/>
                  </a:cubicBezTo>
                  <a:cubicBezTo>
                    <a:pt x="6470" y="8391"/>
                    <a:pt x="6606" y="8255"/>
                    <a:pt x="6606" y="8088"/>
                  </a:cubicBezTo>
                  <a:lnTo>
                    <a:pt x="6606" y="7743"/>
                  </a:lnTo>
                  <a:close/>
                  <a:moveTo>
                    <a:pt x="10703" y="7743"/>
                  </a:moveTo>
                  <a:lnTo>
                    <a:pt x="10703" y="8412"/>
                  </a:lnTo>
                  <a:cubicBezTo>
                    <a:pt x="10703" y="8604"/>
                    <a:pt x="10547" y="8757"/>
                    <a:pt x="10357" y="8757"/>
                  </a:cubicBezTo>
                  <a:lnTo>
                    <a:pt x="9383" y="8757"/>
                  </a:lnTo>
                  <a:cubicBezTo>
                    <a:pt x="9193" y="8757"/>
                    <a:pt x="9038" y="8602"/>
                    <a:pt x="9038" y="8412"/>
                  </a:cubicBezTo>
                  <a:lnTo>
                    <a:pt x="9038" y="7743"/>
                  </a:lnTo>
                  <a:lnTo>
                    <a:pt x="9566" y="7743"/>
                  </a:lnTo>
                  <a:lnTo>
                    <a:pt x="9566" y="8088"/>
                  </a:lnTo>
                  <a:cubicBezTo>
                    <a:pt x="9568" y="8255"/>
                    <a:pt x="9703" y="8391"/>
                    <a:pt x="9872" y="8391"/>
                  </a:cubicBezTo>
                  <a:cubicBezTo>
                    <a:pt x="10039" y="8391"/>
                    <a:pt x="10175" y="8255"/>
                    <a:pt x="10175" y="8088"/>
                  </a:cubicBezTo>
                  <a:lnTo>
                    <a:pt x="10175" y="7743"/>
                  </a:lnTo>
                  <a:close/>
                  <a:moveTo>
                    <a:pt x="3566" y="7093"/>
                  </a:moveTo>
                  <a:lnTo>
                    <a:pt x="3566" y="9082"/>
                  </a:lnTo>
                  <a:lnTo>
                    <a:pt x="2897" y="9082"/>
                  </a:lnTo>
                  <a:cubicBezTo>
                    <a:pt x="2707" y="9082"/>
                    <a:pt x="2552" y="8927"/>
                    <a:pt x="2552" y="8738"/>
                  </a:cubicBezTo>
                  <a:lnTo>
                    <a:pt x="2552" y="7440"/>
                  </a:lnTo>
                  <a:cubicBezTo>
                    <a:pt x="2552" y="7249"/>
                    <a:pt x="2707" y="7093"/>
                    <a:pt x="2897" y="7093"/>
                  </a:cubicBezTo>
                  <a:close/>
                  <a:moveTo>
                    <a:pt x="13275" y="7093"/>
                  </a:moveTo>
                  <a:cubicBezTo>
                    <a:pt x="13466" y="7093"/>
                    <a:pt x="13622" y="7249"/>
                    <a:pt x="13622" y="7440"/>
                  </a:cubicBezTo>
                  <a:lnTo>
                    <a:pt x="13622" y="8738"/>
                  </a:lnTo>
                  <a:cubicBezTo>
                    <a:pt x="13622" y="8928"/>
                    <a:pt x="13466" y="9082"/>
                    <a:pt x="13275" y="9082"/>
                  </a:cubicBezTo>
                  <a:lnTo>
                    <a:pt x="12607" y="9082"/>
                  </a:lnTo>
                  <a:lnTo>
                    <a:pt x="12607" y="7093"/>
                  </a:lnTo>
                  <a:close/>
                  <a:moveTo>
                    <a:pt x="12003" y="8068"/>
                  </a:moveTo>
                  <a:lnTo>
                    <a:pt x="12003" y="8738"/>
                  </a:lnTo>
                  <a:cubicBezTo>
                    <a:pt x="12003" y="10896"/>
                    <a:pt x="10247" y="12650"/>
                    <a:pt x="8089" y="12650"/>
                  </a:cubicBezTo>
                  <a:cubicBezTo>
                    <a:pt x="5931" y="12650"/>
                    <a:pt x="4173" y="10895"/>
                    <a:pt x="4173" y="8738"/>
                  </a:cubicBezTo>
                  <a:lnTo>
                    <a:pt x="4173" y="8068"/>
                  </a:lnTo>
                  <a:lnTo>
                    <a:pt x="4863" y="8068"/>
                  </a:lnTo>
                  <a:lnTo>
                    <a:pt x="4863" y="8412"/>
                  </a:lnTo>
                  <a:cubicBezTo>
                    <a:pt x="4863" y="8938"/>
                    <a:pt x="5290" y="9364"/>
                    <a:pt x="5817" y="9364"/>
                  </a:cubicBezTo>
                  <a:lnTo>
                    <a:pt x="6790" y="9364"/>
                  </a:lnTo>
                  <a:cubicBezTo>
                    <a:pt x="7314" y="9364"/>
                    <a:pt x="7741" y="8938"/>
                    <a:pt x="7741" y="8412"/>
                  </a:cubicBezTo>
                  <a:cubicBezTo>
                    <a:pt x="7741" y="8221"/>
                    <a:pt x="7897" y="8068"/>
                    <a:pt x="8088" y="8068"/>
                  </a:cubicBezTo>
                  <a:cubicBezTo>
                    <a:pt x="8277" y="8068"/>
                    <a:pt x="8432" y="8223"/>
                    <a:pt x="8432" y="8412"/>
                  </a:cubicBezTo>
                  <a:cubicBezTo>
                    <a:pt x="8432" y="8938"/>
                    <a:pt x="8859" y="9364"/>
                    <a:pt x="9385" y="9364"/>
                  </a:cubicBezTo>
                  <a:lnTo>
                    <a:pt x="10359" y="9364"/>
                  </a:lnTo>
                  <a:cubicBezTo>
                    <a:pt x="10883" y="9364"/>
                    <a:pt x="11311" y="8938"/>
                    <a:pt x="11311" y="8412"/>
                  </a:cubicBezTo>
                  <a:lnTo>
                    <a:pt x="11311" y="8068"/>
                  </a:lnTo>
                  <a:close/>
                  <a:moveTo>
                    <a:pt x="10053" y="12808"/>
                  </a:moveTo>
                  <a:lnTo>
                    <a:pt x="10053" y="13848"/>
                  </a:lnTo>
                  <a:cubicBezTo>
                    <a:pt x="10053" y="14411"/>
                    <a:pt x="10430" y="14915"/>
                    <a:pt x="10969" y="15073"/>
                  </a:cubicBezTo>
                  <a:lnTo>
                    <a:pt x="11795" y="15316"/>
                  </a:lnTo>
                  <a:cubicBezTo>
                    <a:pt x="10819" y="16307"/>
                    <a:pt x="9492" y="16867"/>
                    <a:pt x="8087" y="16867"/>
                  </a:cubicBezTo>
                  <a:cubicBezTo>
                    <a:pt x="6681" y="16867"/>
                    <a:pt x="5353" y="16307"/>
                    <a:pt x="4376" y="15316"/>
                  </a:cubicBezTo>
                  <a:lnTo>
                    <a:pt x="5203" y="15073"/>
                  </a:lnTo>
                  <a:cubicBezTo>
                    <a:pt x="5742" y="14915"/>
                    <a:pt x="6119" y="14411"/>
                    <a:pt x="6119" y="13848"/>
                  </a:cubicBezTo>
                  <a:lnTo>
                    <a:pt x="6119" y="12808"/>
                  </a:lnTo>
                  <a:cubicBezTo>
                    <a:pt x="6713" y="13097"/>
                    <a:pt x="7381" y="13260"/>
                    <a:pt x="8087" y="13260"/>
                  </a:cubicBezTo>
                  <a:cubicBezTo>
                    <a:pt x="8791" y="13260"/>
                    <a:pt x="9459" y="13097"/>
                    <a:pt x="10053" y="12808"/>
                  </a:cubicBezTo>
                  <a:close/>
                  <a:moveTo>
                    <a:pt x="4846" y="1"/>
                  </a:moveTo>
                  <a:cubicBezTo>
                    <a:pt x="3248" y="1"/>
                    <a:pt x="1947" y="1302"/>
                    <a:pt x="1947" y="2900"/>
                  </a:cubicBezTo>
                  <a:lnTo>
                    <a:pt x="1947" y="8739"/>
                  </a:lnTo>
                  <a:cubicBezTo>
                    <a:pt x="1947" y="9264"/>
                    <a:pt x="2374" y="9691"/>
                    <a:pt x="2898" y="9691"/>
                  </a:cubicBezTo>
                  <a:lnTo>
                    <a:pt x="3669" y="9691"/>
                  </a:lnTo>
                  <a:cubicBezTo>
                    <a:pt x="3913" y="10830"/>
                    <a:pt x="4589" y="11810"/>
                    <a:pt x="5516" y="12453"/>
                  </a:cubicBezTo>
                  <a:lnTo>
                    <a:pt x="5516" y="13851"/>
                  </a:lnTo>
                  <a:cubicBezTo>
                    <a:pt x="5516" y="14145"/>
                    <a:pt x="5317" y="14409"/>
                    <a:pt x="5035" y="14494"/>
                  </a:cubicBezTo>
                  <a:lnTo>
                    <a:pt x="1617" y="15498"/>
                  </a:lnTo>
                  <a:cubicBezTo>
                    <a:pt x="667" y="15779"/>
                    <a:pt x="0" y="16666"/>
                    <a:pt x="0" y="17657"/>
                  </a:cubicBezTo>
                  <a:lnTo>
                    <a:pt x="0" y="20416"/>
                  </a:lnTo>
                  <a:cubicBezTo>
                    <a:pt x="0" y="20585"/>
                    <a:pt x="136" y="20720"/>
                    <a:pt x="305" y="20720"/>
                  </a:cubicBezTo>
                  <a:cubicBezTo>
                    <a:pt x="472" y="20720"/>
                    <a:pt x="607" y="20585"/>
                    <a:pt x="607" y="20416"/>
                  </a:cubicBezTo>
                  <a:lnTo>
                    <a:pt x="607" y="17657"/>
                  </a:lnTo>
                  <a:cubicBezTo>
                    <a:pt x="607" y="16933"/>
                    <a:pt x="1091" y="16283"/>
                    <a:pt x="1788" y="16080"/>
                  </a:cubicBezTo>
                  <a:lnTo>
                    <a:pt x="2383" y="15905"/>
                  </a:lnTo>
                  <a:cubicBezTo>
                    <a:pt x="3724" y="17703"/>
                    <a:pt x="5847" y="18774"/>
                    <a:pt x="8091" y="18774"/>
                  </a:cubicBezTo>
                  <a:cubicBezTo>
                    <a:pt x="8784" y="18774"/>
                    <a:pt x="9468" y="18674"/>
                    <a:pt x="10125" y="18479"/>
                  </a:cubicBezTo>
                  <a:cubicBezTo>
                    <a:pt x="10285" y="18431"/>
                    <a:pt x="10376" y="18261"/>
                    <a:pt x="10330" y="18101"/>
                  </a:cubicBezTo>
                  <a:cubicBezTo>
                    <a:pt x="10290" y="17969"/>
                    <a:pt x="10169" y="17884"/>
                    <a:pt x="10038" y="17884"/>
                  </a:cubicBezTo>
                  <a:cubicBezTo>
                    <a:pt x="10010" y="17884"/>
                    <a:pt x="9980" y="17888"/>
                    <a:pt x="9952" y="17897"/>
                  </a:cubicBezTo>
                  <a:cubicBezTo>
                    <a:pt x="9349" y="18075"/>
                    <a:pt x="8725" y="18167"/>
                    <a:pt x="8091" y="18167"/>
                  </a:cubicBezTo>
                  <a:cubicBezTo>
                    <a:pt x="6113" y="18167"/>
                    <a:pt x="4239" y="17258"/>
                    <a:pt x="3007" y="15722"/>
                  </a:cubicBezTo>
                  <a:lnTo>
                    <a:pt x="3729" y="15509"/>
                  </a:lnTo>
                  <a:cubicBezTo>
                    <a:pt x="4835" y="16761"/>
                    <a:pt x="6414" y="17476"/>
                    <a:pt x="8091" y="17476"/>
                  </a:cubicBezTo>
                  <a:cubicBezTo>
                    <a:pt x="9768" y="17476"/>
                    <a:pt x="11346" y="16760"/>
                    <a:pt x="12452" y="15509"/>
                  </a:cubicBezTo>
                  <a:lnTo>
                    <a:pt x="13175" y="15722"/>
                  </a:lnTo>
                  <a:cubicBezTo>
                    <a:pt x="12632" y="16400"/>
                    <a:pt x="11951" y="16969"/>
                    <a:pt x="11190" y="17383"/>
                  </a:cubicBezTo>
                  <a:cubicBezTo>
                    <a:pt x="11044" y="17464"/>
                    <a:pt x="10989" y="17647"/>
                    <a:pt x="11067" y="17794"/>
                  </a:cubicBezTo>
                  <a:cubicBezTo>
                    <a:pt x="11123" y="17895"/>
                    <a:pt x="11226" y="17953"/>
                    <a:pt x="11336" y="17953"/>
                  </a:cubicBezTo>
                  <a:cubicBezTo>
                    <a:pt x="11383" y="17953"/>
                    <a:pt x="11433" y="17940"/>
                    <a:pt x="11480" y="17915"/>
                  </a:cubicBezTo>
                  <a:cubicBezTo>
                    <a:pt x="12385" y="17424"/>
                    <a:pt x="13185" y="16731"/>
                    <a:pt x="13801" y="15903"/>
                  </a:cubicBezTo>
                  <a:lnTo>
                    <a:pt x="14395" y="16079"/>
                  </a:lnTo>
                  <a:cubicBezTo>
                    <a:pt x="15089" y="16282"/>
                    <a:pt x="15573" y="16931"/>
                    <a:pt x="15573" y="17654"/>
                  </a:cubicBezTo>
                  <a:lnTo>
                    <a:pt x="15573" y="20415"/>
                  </a:lnTo>
                  <a:cubicBezTo>
                    <a:pt x="15573" y="20582"/>
                    <a:pt x="15709" y="20717"/>
                    <a:pt x="15877" y="20717"/>
                  </a:cubicBezTo>
                  <a:cubicBezTo>
                    <a:pt x="16044" y="20717"/>
                    <a:pt x="16180" y="20582"/>
                    <a:pt x="16180" y="20415"/>
                  </a:cubicBezTo>
                  <a:lnTo>
                    <a:pt x="16180" y="17654"/>
                  </a:lnTo>
                  <a:cubicBezTo>
                    <a:pt x="16174" y="16661"/>
                    <a:pt x="15510" y="15775"/>
                    <a:pt x="14560" y="15496"/>
                  </a:cubicBezTo>
                  <a:lnTo>
                    <a:pt x="11143" y="14491"/>
                  </a:lnTo>
                  <a:cubicBezTo>
                    <a:pt x="10859" y="14408"/>
                    <a:pt x="10662" y="14144"/>
                    <a:pt x="10662" y="13848"/>
                  </a:cubicBezTo>
                  <a:lnTo>
                    <a:pt x="10662" y="12453"/>
                  </a:lnTo>
                  <a:cubicBezTo>
                    <a:pt x="11588" y="11809"/>
                    <a:pt x="12261" y="10830"/>
                    <a:pt x="12508" y="9691"/>
                  </a:cubicBezTo>
                  <a:lnTo>
                    <a:pt x="13279" y="9691"/>
                  </a:lnTo>
                  <a:cubicBezTo>
                    <a:pt x="13803" y="9691"/>
                    <a:pt x="14232" y="9264"/>
                    <a:pt x="14232" y="8739"/>
                  </a:cubicBezTo>
                  <a:lnTo>
                    <a:pt x="14232" y="2900"/>
                  </a:lnTo>
                  <a:cubicBezTo>
                    <a:pt x="14232" y="1302"/>
                    <a:pt x="12931" y="1"/>
                    <a:pt x="1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2372225" y="-2227625"/>
              <a:ext cx="39525" cy="15200"/>
            </a:xfrm>
            <a:custGeom>
              <a:avLst/>
              <a:gdLst/>
              <a:ahLst/>
              <a:cxnLst/>
              <a:rect l="l" t="t" r="r" b="b"/>
              <a:pathLst>
                <a:path w="1581" h="608" extrusionOk="0">
                  <a:moveTo>
                    <a:pt x="305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1"/>
                    <a:pt x="136" y="607"/>
                    <a:pt x="305" y="607"/>
                  </a:cubicBezTo>
                  <a:lnTo>
                    <a:pt x="1277" y="607"/>
                  </a:lnTo>
                  <a:cubicBezTo>
                    <a:pt x="1444" y="607"/>
                    <a:pt x="1580" y="471"/>
                    <a:pt x="1580" y="304"/>
                  </a:cubicBezTo>
                  <a:cubicBezTo>
                    <a:pt x="1580" y="136"/>
                    <a:pt x="1444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>
              <a:off x="2461450" y="-2227625"/>
              <a:ext cx="39525" cy="15200"/>
            </a:xfrm>
            <a:custGeom>
              <a:avLst/>
              <a:gdLst/>
              <a:ahLst/>
              <a:cxnLst/>
              <a:rect l="l" t="t" r="r" b="b"/>
              <a:pathLst>
                <a:path w="1581" h="608" extrusionOk="0">
                  <a:moveTo>
                    <a:pt x="303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1"/>
                    <a:pt x="136" y="607"/>
                    <a:pt x="303" y="607"/>
                  </a:cubicBezTo>
                  <a:lnTo>
                    <a:pt x="1277" y="607"/>
                  </a:lnTo>
                  <a:cubicBezTo>
                    <a:pt x="1444" y="607"/>
                    <a:pt x="1580" y="471"/>
                    <a:pt x="1580" y="304"/>
                  </a:cubicBezTo>
                  <a:cubicBezTo>
                    <a:pt x="1580" y="136"/>
                    <a:pt x="1444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2403850" y="-2130325"/>
              <a:ext cx="65475" cy="23325"/>
            </a:xfrm>
            <a:custGeom>
              <a:avLst/>
              <a:gdLst/>
              <a:ahLst/>
              <a:cxnLst/>
              <a:rect l="l" t="t" r="r" b="b"/>
              <a:pathLst>
                <a:path w="2619" h="933" extrusionOk="0">
                  <a:moveTo>
                    <a:pt x="2284" y="1"/>
                  </a:moveTo>
                  <a:cubicBezTo>
                    <a:pt x="2207" y="1"/>
                    <a:pt x="2129" y="30"/>
                    <a:pt x="2070" y="90"/>
                  </a:cubicBezTo>
                  <a:cubicBezTo>
                    <a:pt x="1960" y="198"/>
                    <a:pt x="1693" y="327"/>
                    <a:pt x="1311" y="327"/>
                  </a:cubicBezTo>
                  <a:cubicBezTo>
                    <a:pt x="926" y="327"/>
                    <a:pt x="661" y="200"/>
                    <a:pt x="549" y="90"/>
                  </a:cubicBezTo>
                  <a:cubicBezTo>
                    <a:pt x="490" y="31"/>
                    <a:pt x="412" y="2"/>
                    <a:pt x="335" y="2"/>
                  </a:cubicBezTo>
                  <a:cubicBezTo>
                    <a:pt x="256" y="2"/>
                    <a:pt x="178" y="32"/>
                    <a:pt x="119" y="91"/>
                  </a:cubicBezTo>
                  <a:cubicBezTo>
                    <a:pt x="1" y="211"/>
                    <a:pt x="4" y="401"/>
                    <a:pt x="122" y="520"/>
                  </a:cubicBezTo>
                  <a:cubicBezTo>
                    <a:pt x="384" y="777"/>
                    <a:pt x="828" y="932"/>
                    <a:pt x="1308" y="932"/>
                  </a:cubicBezTo>
                  <a:cubicBezTo>
                    <a:pt x="1788" y="932"/>
                    <a:pt x="2235" y="778"/>
                    <a:pt x="2497" y="520"/>
                  </a:cubicBezTo>
                  <a:cubicBezTo>
                    <a:pt x="2617" y="401"/>
                    <a:pt x="2619" y="211"/>
                    <a:pt x="2499" y="91"/>
                  </a:cubicBezTo>
                  <a:cubicBezTo>
                    <a:pt x="2440" y="31"/>
                    <a:pt x="2362" y="1"/>
                    <a:pt x="2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9"/>
          <p:cNvGrpSpPr/>
          <p:nvPr/>
        </p:nvGrpSpPr>
        <p:grpSpPr>
          <a:xfrm>
            <a:off x="1732019" y="171390"/>
            <a:ext cx="537062" cy="685813"/>
            <a:chOff x="2923850" y="-2381625"/>
            <a:chExt cx="404475" cy="518025"/>
          </a:xfrm>
        </p:grpSpPr>
        <p:sp>
          <p:nvSpPr>
            <p:cNvPr id="1943" name="Google Shape;1943;p39"/>
            <p:cNvSpPr/>
            <p:nvPr/>
          </p:nvSpPr>
          <p:spPr>
            <a:xfrm>
              <a:off x="2996800" y="-2333650"/>
              <a:ext cx="25" cy="10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cubicBezTo>
                    <a:pt x="0" y="1"/>
                    <a:pt x="0" y="4"/>
                    <a:pt x="0" y="1"/>
                  </a:cubicBezTo>
                  <a:cubicBezTo>
                    <a:pt x="0" y="4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9"/>
            <p:cNvSpPr/>
            <p:nvPr/>
          </p:nvSpPr>
          <p:spPr>
            <a:xfrm>
              <a:off x="2923850" y="-2381625"/>
              <a:ext cx="404475" cy="518025"/>
            </a:xfrm>
            <a:custGeom>
              <a:avLst/>
              <a:gdLst/>
              <a:ahLst/>
              <a:cxnLst/>
              <a:rect l="l" t="t" r="r" b="b"/>
              <a:pathLst>
                <a:path w="16179" h="20721" extrusionOk="0">
                  <a:moveTo>
                    <a:pt x="8085" y="603"/>
                  </a:moveTo>
                  <a:cubicBezTo>
                    <a:pt x="9354" y="603"/>
                    <a:pt x="10542" y="767"/>
                    <a:pt x="11432" y="1062"/>
                  </a:cubicBezTo>
                  <a:cubicBezTo>
                    <a:pt x="11990" y="1249"/>
                    <a:pt x="12653" y="1577"/>
                    <a:pt x="12653" y="1916"/>
                  </a:cubicBezTo>
                  <a:lnTo>
                    <a:pt x="12653" y="2915"/>
                  </a:lnTo>
                  <a:lnTo>
                    <a:pt x="3528" y="2915"/>
                  </a:lnTo>
                  <a:lnTo>
                    <a:pt x="3528" y="1883"/>
                  </a:lnTo>
                  <a:lnTo>
                    <a:pt x="3527" y="1883"/>
                  </a:lnTo>
                  <a:cubicBezTo>
                    <a:pt x="3575" y="1561"/>
                    <a:pt x="4201" y="1242"/>
                    <a:pt x="4741" y="1063"/>
                  </a:cubicBezTo>
                  <a:cubicBezTo>
                    <a:pt x="5629" y="767"/>
                    <a:pt x="6817" y="603"/>
                    <a:pt x="8085" y="603"/>
                  </a:cubicBezTo>
                  <a:close/>
                  <a:moveTo>
                    <a:pt x="4218" y="4822"/>
                  </a:moveTo>
                  <a:lnTo>
                    <a:pt x="4218" y="5816"/>
                  </a:lnTo>
                  <a:cubicBezTo>
                    <a:pt x="4218" y="6006"/>
                    <a:pt x="4062" y="6160"/>
                    <a:pt x="3872" y="6160"/>
                  </a:cubicBezTo>
                  <a:lnTo>
                    <a:pt x="3527" y="6160"/>
                  </a:lnTo>
                  <a:lnTo>
                    <a:pt x="3527" y="4822"/>
                  </a:lnTo>
                  <a:close/>
                  <a:moveTo>
                    <a:pt x="12653" y="4822"/>
                  </a:moveTo>
                  <a:lnTo>
                    <a:pt x="12653" y="6160"/>
                  </a:lnTo>
                  <a:lnTo>
                    <a:pt x="12308" y="6160"/>
                  </a:lnTo>
                  <a:cubicBezTo>
                    <a:pt x="12117" y="6160"/>
                    <a:pt x="11961" y="6004"/>
                    <a:pt x="11961" y="5816"/>
                  </a:cubicBezTo>
                  <a:lnTo>
                    <a:pt x="11961" y="4822"/>
                  </a:lnTo>
                  <a:close/>
                  <a:moveTo>
                    <a:pt x="12651" y="3524"/>
                  </a:moveTo>
                  <a:lnTo>
                    <a:pt x="12651" y="4215"/>
                  </a:lnTo>
                  <a:lnTo>
                    <a:pt x="11009" y="4215"/>
                  </a:lnTo>
                  <a:cubicBezTo>
                    <a:pt x="10840" y="4215"/>
                    <a:pt x="10705" y="4351"/>
                    <a:pt x="10705" y="4518"/>
                  </a:cubicBezTo>
                  <a:cubicBezTo>
                    <a:pt x="10705" y="4686"/>
                    <a:pt x="10840" y="4822"/>
                    <a:pt x="11009" y="4822"/>
                  </a:cubicBezTo>
                  <a:lnTo>
                    <a:pt x="11354" y="4822"/>
                  </a:lnTo>
                  <a:lnTo>
                    <a:pt x="11354" y="5816"/>
                  </a:lnTo>
                  <a:cubicBezTo>
                    <a:pt x="11354" y="6340"/>
                    <a:pt x="11782" y="6767"/>
                    <a:pt x="12306" y="6767"/>
                  </a:cubicBezTo>
                  <a:lnTo>
                    <a:pt x="12747" y="6767"/>
                  </a:lnTo>
                  <a:cubicBezTo>
                    <a:pt x="13031" y="6767"/>
                    <a:pt x="13271" y="6967"/>
                    <a:pt x="13298" y="7221"/>
                  </a:cubicBezTo>
                  <a:cubicBezTo>
                    <a:pt x="13312" y="7367"/>
                    <a:pt x="13267" y="7507"/>
                    <a:pt x="13170" y="7614"/>
                  </a:cubicBezTo>
                  <a:cubicBezTo>
                    <a:pt x="13074" y="7721"/>
                    <a:pt x="12935" y="7781"/>
                    <a:pt x="12793" y="7781"/>
                  </a:cubicBezTo>
                  <a:lnTo>
                    <a:pt x="12610" y="7781"/>
                  </a:lnTo>
                  <a:lnTo>
                    <a:pt x="12610" y="7760"/>
                  </a:lnTo>
                  <a:cubicBezTo>
                    <a:pt x="12610" y="7593"/>
                    <a:pt x="12474" y="7457"/>
                    <a:pt x="12306" y="7457"/>
                  </a:cubicBezTo>
                  <a:cubicBezTo>
                    <a:pt x="12139" y="7457"/>
                    <a:pt x="12003" y="7593"/>
                    <a:pt x="12003" y="7760"/>
                  </a:cubicBezTo>
                  <a:cubicBezTo>
                    <a:pt x="12003" y="9918"/>
                    <a:pt x="10248" y="11673"/>
                    <a:pt x="8090" y="11673"/>
                  </a:cubicBezTo>
                  <a:cubicBezTo>
                    <a:pt x="8089" y="11673"/>
                    <a:pt x="8088" y="11673"/>
                    <a:pt x="8087" y="11673"/>
                  </a:cubicBezTo>
                  <a:cubicBezTo>
                    <a:pt x="5930" y="11673"/>
                    <a:pt x="4177" y="9917"/>
                    <a:pt x="4177" y="7761"/>
                  </a:cubicBezTo>
                  <a:cubicBezTo>
                    <a:pt x="4177" y="7594"/>
                    <a:pt x="4041" y="7458"/>
                    <a:pt x="3872" y="7458"/>
                  </a:cubicBezTo>
                  <a:cubicBezTo>
                    <a:pt x="3705" y="7458"/>
                    <a:pt x="3570" y="7594"/>
                    <a:pt x="3570" y="7761"/>
                  </a:cubicBezTo>
                  <a:lnTo>
                    <a:pt x="3570" y="7782"/>
                  </a:lnTo>
                  <a:lnTo>
                    <a:pt x="3385" y="7782"/>
                  </a:lnTo>
                  <a:cubicBezTo>
                    <a:pt x="3243" y="7782"/>
                    <a:pt x="3105" y="7723"/>
                    <a:pt x="3008" y="7615"/>
                  </a:cubicBezTo>
                  <a:cubicBezTo>
                    <a:pt x="2911" y="7508"/>
                    <a:pt x="2866" y="7368"/>
                    <a:pt x="2880" y="7223"/>
                  </a:cubicBezTo>
                  <a:cubicBezTo>
                    <a:pt x="2906" y="6967"/>
                    <a:pt x="3148" y="6769"/>
                    <a:pt x="3432" y="6769"/>
                  </a:cubicBezTo>
                  <a:lnTo>
                    <a:pt x="3871" y="6769"/>
                  </a:lnTo>
                  <a:cubicBezTo>
                    <a:pt x="4397" y="6769"/>
                    <a:pt x="4825" y="6341"/>
                    <a:pt x="4825" y="5817"/>
                  </a:cubicBezTo>
                  <a:lnTo>
                    <a:pt x="4825" y="4822"/>
                  </a:lnTo>
                  <a:lnTo>
                    <a:pt x="9711" y="4822"/>
                  </a:lnTo>
                  <a:cubicBezTo>
                    <a:pt x="9878" y="4822"/>
                    <a:pt x="10013" y="4686"/>
                    <a:pt x="10013" y="4518"/>
                  </a:cubicBezTo>
                  <a:cubicBezTo>
                    <a:pt x="10013" y="4351"/>
                    <a:pt x="9878" y="4215"/>
                    <a:pt x="9711" y="4215"/>
                  </a:cubicBezTo>
                  <a:lnTo>
                    <a:pt x="3527" y="4215"/>
                  </a:lnTo>
                  <a:lnTo>
                    <a:pt x="3527" y="3524"/>
                  </a:lnTo>
                  <a:close/>
                  <a:moveTo>
                    <a:pt x="10056" y="11830"/>
                  </a:moveTo>
                  <a:lnTo>
                    <a:pt x="10056" y="12581"/>
                  </a:lnTo>
                  <a:cubicBezTo>
                    <a:pt x="9431" y="12841"/>
                    <a:pt x="8770" y="12971"/>
                    <a:pt x="8090" y="12971"/>
                  </a:cubicBezTo>
                  <a:cubicBezTo>
                    <a:pt x="7410" y="12971"/>
                    <a:pt x="6749" y="12838"/>
                    <a:pt x="6122" y="12581"/>
                  </a:cubicBezTo>
                  <a:lnTo>
                    <a:pt x="6122" y="11830"/>
                  </a:lnTo>
                  <a:cubicBezTo>
                    <a:pt x="6717" y="12120"/>
                    <a:pt x="7384" y="12281"/>
                    <a:pt x="8090" y="12281"/>
                  </a:cubicBezTo>
                  <a:cubicBezTo>
                    <a:pt x="8795" y="12281"/>
                    <a:pt x="9462" y="12120"/>
                    <a:pt x="10056" y="11830"/>
                  </a:cubicBezTo>
                  <a:close/>
                  <a:moveTo>
                    <a:pt x="10713" y="12990"/>
                  </a:moveTo>
                  <a:cubicBezTo>
                    <a:pt x="10834" y="12990"/>
                    <a:pt x="10948" y="13051"/>
                    <a:pt x="11010" y="13159"/>
                  </a:cubicBezTo>
                  <a:lnTo>
                    <a:pt x="11354" y="13764"/>
                  </a:lnTo>
                  <a:cubicBezTo>
                    <a:pt x="10356" y="14308"/>
                    <a:pt x="9234" y="14593"/>
                    <a:pt x="8090" y="14593"/>
                  </a:cubicBezTo>
                  <a:cubicBezTo>
                    <a:pt x="6946" y="14593"/>
                    <a:pt x="5822" y="14308"/>
                    <a:pt x="4822" y="13764"/>
                  </a:cubicBezTo>
                  <a:lnTo>
                    <a:pt x="5168" y="13159"/>
                  </a:lnTo>
                  <a:cubicBezTo>
                    <a:pt x="5229" y="13051"/>
                    <a:pt x="5343" y="12990"/>
                    <a:pt x="5465" y="12990"/>
                  </a:cubicBezTo>
                  <a:cubicBezTo>
                    <a:pt x="5518" y="12990"/>
                    <a:pt x="5574" y="13002"/>
                    <a:pt x="5626" y="13027"/>
                  </a:cubicBezTo>
                  <a:cubicBezTo>
                    <a:pt x="6403" y="13392"/>
                    <a:pt x="7231" y="13578"/>
                    <a:pt x="8090" y="13578"/>
                  </a:cubicBezTo>
                  <a:cubicBezTo>
                    <a:pt x="8947" y="13578"/>
                    <a:pt x="9775" y="13392"/>
                    <a:pt x="10552" y="13027"/>
                  </a:cubicBezTo>
                  <a:cubicBezTo>
                    <a:pt x="10604" y="13002"/>
                    <a:pt x="10659" y="12990"/>
                    <a:pt x="10713" y="12990"/>
                  </a:cubicBezTo>
                  <a:close/>
                  <a:moveTo>
                    <a:pt x="8085" y="0"/>
                  </a:moveTo>
                  <a:cubicBezTo>
                    <a:pt x="6754" y="0"/>
                    <a:pt x="5499" y="176"/>
                    <a:pt x="4549" y="492"/>
                  </a:cubicBezTo>
                  <a:cubicBezTo>
                    <a:pt x="3397" y="877"/>
                    <a:pt x="3021" y="1356"/>
                    <a:pt x="2937" y="1740"/>
                  </a:cubicBezTo>
                  <a:cubicBezTo>
                    <a:pt x="2925" y="1797"/>
                    <a:pt x="2920" y="1856"/>
                    <a:pt x="2920" y="1916"/>
                  </a:cubicBezTo>
                  <a:lnTo>
                    <a:pt x="2920" y="6282"/>
                  </a:lnTo>
                  <a:cubicBezTo>
                    <a:pt x="2571" y="6447"/>
                    <a:pt x="2316" y="6779"/>
                    <a:pt x="2277" y="7166"/>
                  </a:cubicBezTo>
                  <a:cubicBezTo>
                    <a:pt x="2244" y="7480"/>
                    <a:pt x="2349" y="7794"/>
                    <a:pt x="2558" y="8028"/>
                  </a:cubicBezTo>
                  <a:cubicBezTo>
                    <a:pt x="2770" y="8261"/>
                    <a:pt x="3071" y="8394"/>
                    <a:pt x="3385" y="8394"/>
                  </a:cubicBezTo>
                  <a:lnTo>
                    <a:pt x="3612" y="8394"/>
                  </a:lnTo>
                  <a:cubicBezTo>
                    <a:pt x="3791" y="9668"/>
                    <a:pt x="4501" y="10774"/>
                    <a:pt x="5515" y="11479"/>
                  </a:cubicBezTo>
                  <a:lnTo>
                    <a:pt x="5515" y="12388"/>
                  </a:lnTo>
                  <a:cubicBezTo>
                    <a:pt x="5499" y="12388"/>
                    <a:pt x="5483" y="12387"/>
                    <a:pt x="5467" y="12387"/>
                  </a:cubicBezTo>
                  <a:cubicBezTo>
                    <a:pt x="5133" y="12387"/>
                    <a:pt x="4817" y="12557"/>
                    <a:pt x="4641" y="12864"/>
                  </a:cubicBezTo>
                  <a:lnTo>
                    <a:pt x="4112" y="13791"/>
                  </a:lnTo>
                  <a:lnTo>
                    <a:pt x="1616" y="14523"/>
                  </a:lnTo>
                  <a:cubicBezTo>
                    <a:pt x="666" y="14805"/>
                    <a:pt x="1" y="15692"/>
                    <a:pt x="1" y="16683"/>
                  </a:cubicBezTo>
                  <a:lnTo>
                    <a:pt x="1" y="20403"/>
                  </a:lnTo>
                  <a:cubicBezTo>
                    <a:pt x="1" y="20569"/>
                    <a:pt x="129" y="20713"/>
                    <a:pt x="295" y="20719"/>
                  </a:cubicBezTo>
                  <a:cubicBezTo>
                    <a:pt x="298" y="20719"/>
                    <a:pt x="302" y="20719"/>
                    <a:pt x="305" y="20719"/>
                  </a:cubicBezTo>
                  <a:cubicBezTo>
                    <a:pt x="472" y="20719"/>
                    <a:pt x="608" y="20582"/>
                    <a:pt x="608" y="20414"/>
                  </a:cubicBezTo>
                  <a:lnTo>
                    <a:pt x="608" y="16683"/>
                  </a:lnTo>
                  <a:cubicBezTo>
                    <a:pt x="608" y="15957"/>
                    <a:pt x="1092" y="15309"/>
                    <a:pt x="1786" y="15106"/>
                  </a:cubicBezTo>
                  <a:lnTo>
                    <a:pt x="4529" y="14299"/>
                  </a:lnTo>
                  <a:cubicBezTo>
                    <a:pt x="4722" y="14405"/>
                    <a:pt x="4919" y="14501"/>
                    <a:pt x="5119" y="14588"/>
                  </a:cubicBezTo>
                  <a:lnTo>
                    <a:pt x="4164" y="15066"/>
                  </a:lnTo>
                  <a:cubicBezTo>
                    <a:pt x="3401" y="15447"/>
                    <a:pt x="2920" y="16227"/>
                    <a:pt x="2920" y="17078"/>
                  </a:cubicBezTo>
                  <a:lnTo>
                    <a:pt x="2920" y="20405"/>
                  </a:lnTo>
                  <a:cubicBezTo>
                    <a:pt x="2920" y="20570"/>
                    <a:pt x="3048" y="20714"/>
                    <a:pt x="3214" y="20720"/>
                  </a:cubicBezTo>
                  <a:cubicBezTo>
                    <a:pt x="3217" y="20720"/>
                    <a:pt x="3221" y="20720"/>
                    <a:pt x="3224" y="20720"/>
                  </a:cubicBezTo>
                  <a:cubicBezTo>
                    <a:pt x="3391" y="20720"/>
                    <a:pt x="3527" y="20585"/>
                    <a:pt x="3527" y="20417"/>
                  </a:cubicBezTo>
                  <a:lnTo>
                    <a:pt x="3527" y="17078"/>
                  </a:lnTo>
                  <a:cubicBezTo>
                    <a:pt x="3527" y="16456"/>
                    <a:pt x="3878" y="15887"/>
                    <a:pt x="4435" y="15609"/>
                  </a:cubicBezTo>
                  <a:lnTo>
                    <a:pt x="5900" y="14878"/>
                  </a:lnTo>
                  <a:cubicBezTo>
                    <a:pt x="6606" y="15093"/>
                    <a:pt x="7343" y="15206"/>
                    <a:pt x="8090" y="15206"/>
                  </a:cubicBezTo>
                  <a:cubicBezTo>
                    <a:pt x="9335" y="15206"/>
                    <a:pt x="10560" y="14893"/>
                    <a:pt x="11647" y="14299"/>
                  </a:cubicBezTo>
                  <a:lnTo>
                    <a:pt x="14391" y="15106"/>
                  </a:lnTo>
                  <a:cubicBezTo>
                    <a:pt x="15086" y="15309"/>
                    <a:pt x="15572" y="15957"/>
                    <a:pt x="15572" y="16681"/>
                  </a:cubicBezTo>
                  <a:lnTo>
                    <a:pt x="15572" y="20403"/>
                  </a:lnTo>
                  <a:cubicBezTo>
                    <a:pt x="15572" y="20569"/>
                    <a:pt x="15700" y="20713"/>
                    <a:pt x="15866" y="20719"/>
                  </a:cubicBezTo>
                  <a:cubicBezTo>
                    <a:pt x="15869" y="20719"/>
                    <a:pt x="15873" y="20719"/>
                    <a:pt x="15876" y="20719"/>
                  </a:cubicBezTo>
                  <a:cubicBezTo>
                    <a:pt x="16043" y="20719"/>
                    <a:pt x="16179" y="20582"/>
                    <a:pt x="16179" y="20414"/>
                  </a:cubicBezTo>
                  <a:lnTo>
                    <a:pt x="16179" y="16681"/>
                  </a:lnTo>
                  <a:cubicBezTo>
                    <a:pt x="16179" y="15686"/>
                    <a:pt x="15515" y="14799"/>
                    <a:pt x="14562" y="14521"/>
                  </a:cubicBezTo>
                  <a:lnTo>
                    <a:pt x="12066" y="13786"/>
                  </a:lnTo>
                  <a:lnTo>
                    <a:pt x="11537" y="12862"/>
                  </a:lnTo>
                  <a:cubicBezTo>
                    <a:pt x="11363" y="12558"/>
                    <a:pt x="11048" y="12385"/>
                    <a:pt x="10716" y="12385"/>
                  </a:cubicBezTo>
                  <a:cubicBezTo>
                    <a:pt x="10698" y="12385"/>
                    <a:pt x="10680" y="12386"/>
                    <a:pt x="10662" y="12387"/>
                  </a:cubicBezTo>
                  <a:lnTo>
                    <a:pt x="10662" y="11477"/>
                  </a:lnTo>
                  <a:cubicBezTo>
                    <a:pt x="11674" y="10773"/>
                    <a:pt x="12387" y="9666"/>
                    <a:pt x="12566" y="8392"/>
                  </a:cubicBezTo>
                  <a:lnTo>
                    <a:pt x="12791" y="8392"/>
                  </a:lnTo>
                  <a:cubicBezTo>
                    <a:pt x="13105" y="8392"/>
                    <a:pt x="13408" y="8258"/>
                    <a:pt x="13618" y="8025"/>
                  </a:cubicBezTo>
                  <a:cubicBezTo>
                    <a:pt x="13829" y="7792"/>
                    <a:pt x="13932" y="7480"/>
                    <a:pt x="13901" y="7164"/>
                  </a:cubicBezTo>
                  <a:cubicBezTo>
                    <a:pt x="13861" y="6776"/>
                    <a:pt x="13608" y="6446"/>
                    <a:pt x="13258" y="6280"/>
                  </a:cubicBezTo>
                  <a:lnTo>
                    <a:pt x="13258" y="1873"/>
                  </a:lnTo>
                  <a:cubicBezTo>
                    <a:pt x="13258" y="1463"/>
                    <a:pt x="12913" y="923"/>
                    <a:pt x="11623" y="492"/>
                  </a:cubicBezTo>
                  <a:cubicBezTo>
                    <a:pt x="10673" y="176"/>
                    <a:pt x="9418" y="0"/>
                    <a:pt x="8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9"/>
            <p:cNvSpPr/>
            <p:nvPr/>
          </p:nvSpPr>
          <p:spPr>
            <a:xfrm>
              <a:off x="3069850" y="-2219575"/>
              <a:ext cx="15200" cy="23350"/>
            </a:xfrm>
            <a:custGeom>
              <a:avLst/>
              <a:gdLst/>
              <a:ahLst/>
              <a:cxnLst/>
              <a:rect l="l" t="t" r="r" b="b"/>
              <a:pathLst>
                <a:path w="608" h="934" extrusionOk="0">
                  <a:moveTo>
                    <a:pt x="303" y="1"/>
                  </a:moveTo>
                  <a:cubicBezTo>
                    <a:pt x="136" y="1"/>
                    <a:pt x="0" y="137"/>
                    <a:pt x="0" y="305"/>
                  </a:cubicBezTo>
                  <a:lnTo>
                    <a:pt x="0" y="629"/>
                  </a:lnTo>
                  <a:cubicBezTo>
                    <a:pt x="0" y="798"/>
                    <a:pt x="136" y="933"/>
                    <a:pt x="303" y="933"/>
                  </a:cubicBezTo>
                  <a:cubicBezTo>
                    <a:pt x="472" y="933"/>
                    <a:pt x="607" y="798"/>
                    <a:pt x="607" y="629"/>
                  </a:cubicBezTo>
                  <a:lnTo>
                    <a:pt x="607" y="305"/>
                  </a:lnTo>
                  <a:cubicBezTo>
                    <a:pt x="607" y="137"/>
                    <a:pt x="47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3167150" y="-2219575"/>
              <a:ext cx="15200" cy="23350"/>
            </a:xfrm>
            <a:custGeom>
              <a:avLst/>
              <a:gdLst/>
              <a:ahLst/>
              <a:cxnLst/>
              <a:rect l="l" t="t" r="r" b="b"/>
              <a:pathLst>
                <a:path w="608" h="934" extrusionOk="0">
                  <a:moveTo>
                    <a:pt x="303" y="1"/>
                  </a:moveTo>
                  <a:cubicBezTo>
                    <a:pt x="136" y="1"/>
                    <a:pt x="0" y="137"/>
                    <a:pt x="0" y="305"/>
                  </a:cubicBezTo>
                  <a:lnTo>
                    <a:pt x="0" y="629"/>
                  </a:lnTo>
                  <a:cubicBezTo>
                    <a:pt x="0" y="798"/>
                    <a:pt x="136" y="933"/>
                    <a:pt x="303" y="933"/>
                  </a:cubicBezTo>
                  <a:cubicBezTo>
                    <a:pt x="471" y="933"/>
                    <a:pt x="607" y="798"/>
                    <a:pt x="607" y="629"/>
                  </a:cubicBezTo>
                  <a:lnTo>
                    <a:pt x="607" y="305"/>
                  </a:lnTo>
                  <a:cubicBezTo>
                    <a:pt x="607" y="137"/>
                    <a:pt x="471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3061775" y="-2243875"/>
              <a:ext cx="31375" cy="15200"/>
            </a:xfrm>
            <a:custGeom>
              <a:avLst/>
              <a:gdLst/>
              <a:ahLst/>
              <a:cxnLst/>
              <a:rect l="l" t="t" r="r" b="b"/>
              <a:pathLst>
                <a:path w="1255" h="608" extrusionOk="0">
                  <a:moveTo>
                    <a:pt x="303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2"/>
                    <a:pt x="136" y="607"/>
                    <a:pt x="303" y="607"/>
                  </a:cubicBezTo>
                  <a:lnTo>
                    <a:pt x="952" y="607"/>
                  </a:lnTo>
                  <a:cubicBezTo>
                    <a:pt x="1119" y="607"/>
                    <a:pt x="1255" y="472"/>
                    <a:pt x="1255" y="304"/>
                  </a:cubicBezTo>
                  <a:cubicBezTo>
                    <a:pt x="1255" y="136"/>
                    <a:pt x="1119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3159075" y="-2243875"/>
              <a:ext cx="31375" cy="15200"/>
            </a:xfrm>
            <a:custGeom>
              <a:avLst/>
              <a:gdLst/>
              <a:ahLst/>
              <a:cxnLst/>
              <a:rect l="l" t="t" r="r" b="b"/>
              <a:pathLst>
                <a:path w="1255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2"/>
                    <a:pt x="136" y="607"/>
                    <a:pt x="303" y="607"/>
                  </a:cubicBezTo>
                  <a:lnTo>
                    <a:pt x="951" y="607"/>
                  </a:lnTo>
                  <a:cubicBezTo>
                    <a:pt x="1119" y="607"/>
                    <a:pt x="1254" y="472"/>
                    <a:pt x="1254" y="304"/>
                  </a:cubicBezTo>
                  <a:cubicBezTo>
                    <a:pt x="1254" y="136"/>
                    <a:pt x="1119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3029275" y="-1960025"/>
              <a:ext cx="15250" cy="15200"/>
            </a:xfrm>
            <a:custGeom>
              <a:avLst/>
              <a:gdLst/>
              <a:ahLst/>
              <a:cxnLst/>
              <a:rect l="l" t="t" r="r" b="b"/>
              <a:pathLst>
                <a:path w="610" h="608" extrusionOk="0">
                  <a:moveTo>
                    <a:pt x="304" y="0"/>
                  </a:moveTo>
                  <a:cubicBezTo>
                    <a:pt x="137" y="0"/>
                    <a:pt x="1" y="136"/>
                    <a:pt x="1" y="304"/>
                  </a:cubicBezTo>
                  <a:cubicBezTo>
                    <a:pt x="1" y="471"/>
                    <a:pt x="137" y="607"/>
                    <a:pt x="304" y="607"/>
                  </a:cubicBezTo>
                  <a:lnTo>
                    <a:pt x="308" y="607"/>
                  </a:lnTo>
                  <a:cubicBezTo>
                    <a:pt x="475" y="607"/>
                    <a:pt x="609" y="471"/>
                    <a:pt x="609" y="304"/>
                  </a:cubicBezTo>
                  <a:cubicBezTo>
                    <a:pt x="609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3029275" y="-1919475"/>
              <a:ext cx="15250" cy="15200"/>
            </a:xfrm>
            <a:custGeom>
              <a:avLst/>
              <a:gdLst/>
              <a:ahLst/>
              <a:cxnLst/>
              <a:rect l="l" t="t" r="r" b="b"/>
              <a:pathLst>
                <a:path w="610" h="608" extrusionOk="0">
                  <a:moveTo>
                    <a:pt x="304" y="0"/>
                  </a:moveTo>
                  <a:cubicBezTo>
                    <a:pt x="137" y="0"/>
                    <a:pt x="1" y="136"/>
                    <a:pt x="1" y="305"/>
                  </a:cubicBezTo>
                  <a:cubicBezTo>
                    <a:pt x="1" y="472"/>
                    <a:pt x="137" y="607"/>
                    <a:pt x="304" y="607"/>
                  </a:cubicBezTo>
                  <a:lnTo>
                    <a:pt x="308" y="607"/>
                  </a:lnTo>
                  <a:cubicBezTo>
                    <a:pt x="475" y="607"/>
                    <a:pt x="609" y="472"/>
                    <a:pt x="609" y="305"/>
                  </a:cubicBezTo>
                  <a:cubicBezTo>
                    <a:pt x="609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3029275" y="-1878950"/>
              <a:ext cx="15250" cy="15200"/>
            </a:xfrm>
            <a:custGeom>
              <a:avLst/>
              <a:gdLst/>
              <a:ahLst/>
              <a:cxnLst/>
              <a:rect l="l" t="t" r="r" b="b"/>
              <a:pathLst>
                <a:path w="610" h="608" extrusionOk="0">
                  <a:moveTo>
                    <a:pt x="304" y="0"/>
                  </a:moveTo>
                  <a:cubicBezTo>
                    <a:pt x="137" y="0"/>
                    <a:pt x="1" y="136"/>
                    <a:pt x="1" y="305"/>
                  </a:cubicBezTo>
                  <a:cubicBezTo>
                    <a:pt x="1" y="472"/>
                    <a:pt x="137" y="607"/>
                    <a:pt x="304" y="607"/>
                  </a:cubicBezTo>
                  <a:lnTo>
                    <a:pt x="308" y="607"/>
                  </a:lnTo>
                  <a:cubicBezTo>
                    <a:pt x="475" y="607"/>
                    <a:pt x="609" y="472"/>
                    <a:pt x="609" y="305"/>
                  </a:cubicBezTo>
                  <a:cubicBezTo>
                    <a:pt x="609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3082025" y="-2174975"/>
              <a:ext cx="88175" cy="47650"/>
            </a:xfrm>
            <a:custGeom>
              <a:avLst/>
              <a:gdLst/>
              <a:ahLst/>
              <a:cxnLst/>
              <a:rect l="l" t="t" r="r" b="b"/>
              <a:pathLst>
                <a:path w="3527" h="1906" extrusionOk="0">
                  <a:moveTo>
                    <a:pt x="2864" y="608"/>
                  </a:moveTo>
                  <a:cubicBezTo>
                    <a:pt x="2714" y="1007"/>
                    <a:pt x="2278" y="1299"/>
                    <a:pt x="1763" y="1299"/>
                  </a:cubicBezTo>
                  <a:cubicBezTo>
                    <a:pt x="1249" y="1299"/>
                    <a:pt x="812" y="1007"/>
                    <a:pt x="662" y="608"/>
                  </a:cubicBezTo>
                  <a:close/>
                  <a:moveTo>
                    <a:pt x="305" y="1"/>
                  </a:moveTo>
                  <a:cubicBezTo>
                    <a:pt x="136" y="1"/>
                    <a:pt x="0" y="136"/>
                    <a:pt x="0" y="305"/>
                  </a:cubicBezTo>
                  <a:cubicBezTo>
                    <a:pt x="0" y="1187"/>
                    <a:pt x="792" y="1906"/>
                    <a:pt x="1764" y="1906"/>
                  </a:cubicBezTo>
                  <a:cubicBezTo>
                    <a:pt x="2735" y="1906"/>
                    <a:pt x="3526" y="1187"/>
                    <a:pt x="3526" y="305"/>
                  </a:cubicBezTo>
                  <a:cubicBezTo>
                    <a:pt x="3526" y="136"/>
                    <a:pt x="3391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3159000" y="-1960025"/>
              <a:ext cx="96350" cy="47650"/>
            </a:xfrm>
            <a:custGeom>
              <a:avLst/>
              <a:gdLst/>
              <a:ahLst/>
              <a:cxnLst/>
              <a:rect l="l" t="t" r="r" b="b"/>
              <a:pathLst>
                <a:path w="3854" h="1906" extrusionOk="0">
                  <a:moveTo>
                    <a:pt x="3225" y="607"/>
                  </a:moveTo>
                  <a:cubicBezTo>
                    <a:pt x="3235" y="607"/>
                    <a:pt x="3247" y="616"/>
                    <a:pt x="3247" y="628"/>
                  </a:cubicBezTo>
                  <a:lnTo>
                    <a:pt x="3247" y="1277"/>
                  </a:lnTo>
                  <a:cubicBezTo>
                    <a:pt x="3247" y="1287"/>
                    <a:pt x="3238" y="1298"/>
                    <a:pt x="3225" y="1298"/>
                  </a:cubicBezTo>
                  <a:lnTo>
                    <a:pt x="629" y="1298"/>
                  </a:lnTo>
                  <a:cubicBezTo>
                    <a:pt x="619" y="1298"/>
                    <a:pt x="607" y="1290"/>
                    <a:pt x="607" y="1277"/>
                  </a:cubicBezTo>
                  <a:lnTo>
                    <a:pt x="607" y="628"/>
                  </a:lnTo>
                  <a:cubicBezTo>
                    <a:pt x="607" y="616"/>
                    <a:pt x="617" y="607"/>
                    <a:pt x="629" y="607"/>
                  </a:cubicBezTo>
                  <a:close/>
                  <a:moveTo>
                    <a:pt x="629" y="0"/>
                  </a:moveTo>
                  <a:cubicBezTo>
                    <a:pt x="283" y="0"/>
                    <a:pt x="0" y="283"/>
                    <a:pt x="0" y="628"/>
                  </a:cubicBezTo>
                  <a:lnTo>
                    <a:pt x="0" y="1277"/>
                  </a:lnTo>
                  <a:cubicBezTo>
                    <a:pt x="0" y="1622"/>
                    <a:pt x="283" y="1905"/>
                    <a:pt x="629" y="1905"/>
                  </a:cubicBezTo>
                  <a:lnTo>
                    <a:pt x="3225" y="1905"/>
                  </a:lnTo>
                  <a:cubicBezTo>
                    <a:pt x="3571" y="1905"/>
                    <a:pt x="3854" y="1622"/>
                    <a:pt x="3854" y="1277"/>
                  </a:cubicBezTo>
                  <a:lnTo>
                    <a:pt x="3854" y="628"/>
                  </a:lnTo>
                  <a:cubicBezTo>
                    <a:pt x="3854" y="283"/>
                    <a:pt x="3571" y="0"/>
                    <a:pt x="3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4" name="Google Shape;1954;p39"/>
          <p:cNvSpPr/>
          <p:nvPr/>
        </p:nvSpPr>
        <p:spPr>
          <a:xfrm>
            <a:off x="7571350" y="3428993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39"/>
          <p:cNvSpPr/>
          <p:nvPr/>
        </p:nvSpPr>
        <p:spPr>
          <a:xfrm>
            <a:off x="7571350" y="428625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39"/>
          <p:cNvGrpSpPr/>
          <p:nvPr/>
        </p:nvGrpSpPr>
        <p:grpSpPr>
          <a:xfrm>
            <a:off x="7732027" y="3600377"/>
            <a:ext cx="537084" cy="685836"/>
            <a:chOff x="4302925" y="-2381725"/>
            <a:chExt cx="404400" cy="517925"/>
          </a:xfrm>
        </p:grpSpPr>
        <p:sp>
          <p:nvSpPr>
            <p:cNvPr id="1957" name="Google Shape;1957;p39"/>
            <p:cNvSpPr/>
            <p:nvPr/>
          </p:nvSpPr>
          <p:spPr>
            <a:xfrm>
              <a:off x="4440700" y="-2268200"/>
              <a:ext cx="39500" cy="15200"/>
            </a:xfrm>
            <a:custGeom>
              <a:avLst/>
              <a:gdLst/>
              <a:ahLst/>
              <a:cxnLst/>
              <a:rect l="l" t="t" r="r" b="b"/>
              <a:pathLst>
                <a:path w="1580" h="608" extrusionOk="0">
                  <a:moveTo>
                    <a:pt x="303" y="1"/>
                  </a:moveTo>
                  <a:cubicBezTo>
                    <a:pt x="136" y="1"/>
                    <a:pt x="0" y="136"/>
                    <a:pt x="0" y="303"/>
                  </a:cubicBezTo>
                  <a:cubicBezTo>
                    <a:pt x="0" y="472"/>
                    <a:pt x="136" y="608"/>
                    <a:pt x="303" y="608"/>
                  </a:cubicBezTo>
                  <a:lnTo>
                    <a:pt x="1277" y="608"/>
                  </a:lnTo>
                  <a:cubicBezTo>
                    <a:pt x="1444" y="608"/>
                    <a:pt x="1580" y="472"/>
                    <a:pt x="1580" y="303"/>
                  </a:cubicBezTo>
                  <a:cubicBezTo>
                    <a:pt x="1580" y="136"/>
                    <a:pt x="1444" y="1"/>
                    <a:pt x="1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9"/>
            <p:cNvSpPr/>
            <p:nvPr/>
          </p:nvSpPr>
          <p:spPr>
            <a:xfrm>
              <a:off x="4529925" y="-2268200"/>
              <a:ext cx="39500" cy="15200"/>
            </a:xfrm>
            <a:custGeom>
              <a:avLst/>
              <a:gdLst/>
              <a:ahLst/>
              <a:cxnLst/>
              <a:rect l="l" t="t" r="r" b="b"/>
              <a:pathLst>
                <a:path w="1580" h="608" extrusionOk="0">
                  <a:moveTo>
                    <a:pt x="303" y="1"/>
                  </a:moveTo>
                  <a:cubicBezTo>
                    <a:pt x="136" y="1"/>
                    <a:pt x="0" y="136"/>
                    <a:pt x="0" y="303"/>
                  </a:cubicBezTo>
                  <a:cubicBezTo>
                    <a:pt x="0" y="472"/>
                    <a:pt x="136" y="608"/>
                    <a:pt x="303" y="608"/>
                  </a:cubicBezTo>
                  <a:lnTo>
                    <a:pt x="1276" y="608"/>
                  </a:lnTo>
                  <a:cubicBezTo>
                    <a:pt x="1444" y="608"/>
                    <a:pt x="1580" y="472"/>
                    <a:pt x="1580" y="303"/>
                  </a:cubicBezTo>
                  <a:cubicBezTo>
                    <a:pt x="1580" y="136"/>
                    <a:pt x="1444" y="1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9"/>
            <p:cNvSpPr/>
            <p:nvPr/>
          </p:nvSpPr>
          <p:spPr>
            <a:xfrm>
              <a:off x="4488900" y="-2145950"/>
              <a:ext cx="31275" cy="15200"/>
            </a:xfrm>
            <a:custGeom>
              <a:avLst/>
              <a:gdLst/>
              <a:ahLst/>
              <a:cxnLst/>
              <a:rect l="l" t="t" r="r" b="b"/>
              <a:pathLst>
                <a:path w="1251" h="608" extrusionOk="0">
                  <a:moveTo>
                    <a:pt x="303" y="1"/>
                  </a:moveTo>
                  <a:cubicBezTo>
                    <a:pt x="136" y="1"/>
                    <a:pt x="0" y="136"/>
                    <a:pt x="0" y="303"/>
                  </a:cubicBezTo>
                  <a:cubicBezTo>
                    <a:pt x="0" y="472"/>
                    <a:pt x="136" y="608"/>
                    <a:pt x="303" y="608"/>
                  </a:cubicBezTo>
                  <a:lnTo>
                    <a:pt x="946" y="608"/>
                  </a:lnTo>
                  <a:cubicBezTo>
                    <a:pt x="1114" y="608"/>
                    <a:pt x="1250" y="472"/>
                    <a:pt x="1250" y="303"/>
                  </a:cubicBezTo>
                  <a:cubicBezTo>
                    <a:pt x="1250" y="136"/>
                    <a:pt x="1114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4447100" y="-2178350"/>
              <a:ext cx="114625" cy="26575"/>
            </a:xfrm>
            <a:custGeom>
              <a:avLst/>
              <a:gdLst/>
              <a:ahLst/>
              <a:cxnLst/>
              <a:rect l="l" t="t" r="r" b="b"/>
              <a:pathLst>
                <a:path w="4585" h="1063" extrusionOk="0">
                  <a:moveTo>
                    <a:pt x="346" y="1"/>
                  </a:moveTo>
                  <a:cubicBezTo>
                    <a:pt x="248" y="1"/>
                    <a:pt x="151" y="48"/>
                    <a:pt x="93" y="136"/>
                  </a:cubicBezTo>
                  <a:cubicBezTo>
                    <a:pt x="0" y="276"/>
                    <a:pt x="37" y="464"/>
                    <a:pt x="176" y="557"/>
                  </a:cubicBezTo>
                  <a:lnTo>
                    <a:pt x="610" y="847"/>
                  </a:lnTo>
                  <a:cubicBezTo>
                    <a:pt x="825" y="990"/>
                    <a:pt x="1071" y="1062"/>
                    <a:pt x="1318" y="1062"/>
                  </a:cubicBezTo>
                  <a:cubicBezTo>
                    <a:pt x="1565" y="1062"/>
                    <a:pt x="1812" y="990"/>
                    <a:pt x="2028" y="847"/>
                  </a:cubicBezTo>
                  <a:lnTo>
                    <a:pt x="2102" y="797"/>
                  </a:lnTo>
                  <a:cubicBezTo>
                    <a:pt x="2160" y="758"/>
                    <a:pt x="2227" y="739"/>
                    <a:pt x="2294" y="739"/>
                  </a:cubicBezTo>
                  <a:cubicBezTo>
                    <a:pt x="2361" y="739"/>
                    <a:pt x="2428" y="758"/>
                    <a:pt x="2485" y="797"/>
                  </a:cubicBezTo>
                  <a:lnTo>
                    <a:pt x="2558" y="847"/>
                  </a:lnTo>
                  <a:cubicBezTo>
                    <a:pt x="2772" y="990"/>
                    <a:pt x="3021" y="1063"/>
                    <a:pt x="3266" y="1063"/>
                  </a:cubicBezTo>
                  <a:cubicBezTo>
                    <a:pt x="3513" y="1063"/>
                    <a:pt x="3759" y="991"/>
                    <a:pt x="3973" y="847"/>
                  </a:cubicBezTo>
                  <a:lnTo>
                    <a:pt x="4407" y="557"/>
                  </a:lnTo>
                  <a:cubicBezTo>
                    <a:pt x="4546" y="464"/>
                    <a:pt x="4584" y="276"/>
                    <a:pt x="4492" y="136"/>
                  </a:cubicBezTo>
                  <a:cubicBezTo>
                    <a:pt x="4433" y="48"/>
                    <a:pt x="4336" y="1"/>
                    <a:pt x="4238" y="1"/>
                  </a:cubicBezTo>
                  <a:cubicBezTo>
                    <a:pt x="4180" y="1"/>
                    <a:pt x="4122" y="17"/>
                    <a:pt x="4070" y="51"/>
                  </a:cubicBezTo>
                  <a:lnTo>
                    <a:pt x="3636" y="341"/>
                  </a:lnTo>
                  <a:cubicBezTo>
                    <a:pt x="3523" y="416"/>
                    <a:pt x="3393" y="454"/>
                    <a:pt x="3264" y="454"/>
                  </a:cubicBezTo>
                  <a:cubicBezTo>
                    <a:pt x="3135" y="454"/>
                    <a:pt x="3006" y="416"/>
                    <a:pt x="2894" y="341"/>
                  </a:cubicBezTo>
                  <a:lnTo>
                    <a:pt x="2821" y="291"/>
                  </a:lnTo>
                  <a:cubicBezTo>
                    <a:pt x="2660" y="184"/>
                    <a:pt x="2476" y="131"/>
                    <a:pt x="2292" y="131"/>
                  </a:cubicBezTo>
                  <a:cubicBezTo>
                    <a:pt x="2108" y="131"/>
                    <a:pt x="1925" y="184"/>
                    <a:pt x="1764" y="291"/>
                  </a:cubicBezTo>
                  <a:lnTo>
                    <a:pt x="1690" y="341"/>
                  </a:lnTo>
                  <a:cubicBezTo>
                    <a:pt x="1577" y="416"/>
                    <a:pt x="1448" y="454"/>
                    <a:pt x="1318" y="454"/>
                  </a:cubicBezTo>
                  <a:cubicBezTo>
                    <a:pt x="1189" y="454"/>
                    <a:pt x="1060" y="416"/>
                    <a:pt x="947" y="341"/>
                  </a:cubicBezTo>
                  <a:lnTo>
                    <a:pt x="514" y="51"/>
                  </a:lnTo>
                  <a:cubicBezTo>
                    <a:pt x="463" y="17"/>
                    <a:pt x="404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4302925" y="-2381725"/>
              <a:ext cx="404400" cy="517925"/>
            </a:xfrm>
            <a:custGeom>
              <a:avLst/>
              <a:gdLst/>
              <a:ahLst/>
              <a:cxnLst/>
              <a:rect l="l" t="t" r="r" b="b"/>
              <a:pathLst>
                <a:path w="16176" h="20717" extrusionOk="0">
                  <a:moveTo>
                    <a:pt x="11527" y="1594"/>
                  </a:moveTo>
                  <a:cubicBezTo>
                    <a:pt x="12217" y="2250"/>
                    <a:pt x="12647" y="3172"/>
                    <a:pt x="12647" y="4195"/>
                  </a:cubicBezTo>
                  <a:lnTo>
                    <a:pt x="12647" y="5837"/>
                  </a:lnTo>
                  <a:lnTo>
                    <a:pt x="12625" y="5837"/>
                  </a:lnTo>
                  <a:cubicBezTo>
                    <a:pt x="12255" y="5837"/>
                    <a:pt x="11955" y="5537"/>
                    <a:pt x="11955" y="5169"/>
                  </a:cubicBezTo>
                  <a:lnTo>
                    <a:pt x="11955" y="4617"/>
                  </a:lnTo>
                  <a:cubicBezTo>
                    <a:pt x="11955" y="4356"/>
                    <a:pt x="11875" y="4103"/>
                    <a:pt x="11725" y="3889"/>
                  </a:cubicBezTo>
                  <a:cubicBezTo>
                    <a:pt x="11453" y="3502"/>
                    <a:pt x="11308" y="3046"/>
                    <a:pt x="11308" y="2574"/>
                  </a:cubicBezTo>
                  <a:cubicBezTo>
                    <a:pt x="11307" y="2234"/>
                    <a:pt x="11383" y="1900"/>
                    <a:pt x="11527" y="1594"/>
                  </a:cubicBezTo>
                  <a:close/>
                  <a:moveTo>
                    <a:pt x="4642" y="1595"/>
                  </a:moveTo>
                  <a:cubicBezTo>
                    <a:pt x="4786" y="1901"/>
                    <a:pt x="4862" y="2235"/>
                    <a:pt x="4862" y="2577"/>
                  </a:cubicBezTo>
                  <a:cubicBezTo>
                    <a:pt x="4862" y="3049"/>
                    <a:pt x="4717" y="3505"/>
                    <a:pt x="4443" y="3892"/>
                  </a:cubicBezTo>
                  <a:cubicBezTo>
                    <a:pt x="4292" y="4106"/>
                    <a:pt x="4213" y="4357"/>
                    <a:pt x="4213" y="4620"/>
                  </a:cubicBezTo>
                  <a:lnTo>
                    <a:pt x="4213" y="5170"/>
                  </a:lnTo>
                  <a:cubicBezTo>
                    <a:pt x="4213" y="5540"/>
                    <a:pt x="3913" y="5840"/>
                    <a:pt x="3543" y="5840"/>
                  </a:cubicBezTo>
                  <a:lnTo>
                    <a:pt x="3522" y="5840"/>
                  </a:lnTo>
                  <a:lnTo>
                    <a:pt x="3522" y="4198"/>
                  </a:lnTo>
                  <a:cubicBezTo>
                    <a:pt x="3522" y="3174"/>
                    <a:pt x="3953" y="2250"/>
                    <a:pt x="4642" y="1595"/>
                  </a:cubicBezTo>
                  <a:close/>
                  <a:moveTo>
                    <a:pt x="9058" y="607"/>
                  </a:moveTo>
                  <a:cubicBezTo>
                    <a:pt x="9417" y="607"/>
                    <a:pt x="9766" y="660"/>
                    <a:pt x="10093" y="760"/>
                  </a:cubicBezTo>
                  <a:cubicBezTo>
                    <a:pt x="9695" y="1488"/>
                    <a:pt x="8932" y="1948"/>
                    <a:pt x="8085" y="1948"/>
                  </a:cubicBezTo>
                  <a:cubicBezTo>
                    <a:pt x="7891" y="1948"/>
                    <a:pt x="7698" y="1924"/>
                    <a:pt x="7512" y="1877"/>
                  </a:cubicBezTo>
                  <a:cubicBezTo>
                    <a:pt x="7487" y="1870"/>
                    <a:pt x="7461" y="1867"/>
                    <a:pt x="7436" y="1867"/>
                  </a:cubicBezTo>
                  <a:cubicBezTo>
                    <a:pt x="7300" y="1867"/>
                    <a:pt x="7177" y="1957"/>
                    <a:pt x="7142" y="2094"/>
                  </a:cubicBezTo>
                  <a:cubicBezTo>
                    <a:pt x="7101" y="2257"/>
                    <a:pt x="7200" y="2422"/>
                    <a:pt x="7361" y="2464"/>
                  </a:cubicBezTo>
                  <a:cubicBezTo>
                    <a:pt x="7597" y="2524"/>
                    <a:pt x="7839" y="2554"/>
                    <a:pt x="8085" y="2554"/>
                  </a:cubicBezTo>
                  <a:cubicBezTo>
                    <a:pt x="9183" y="2554"/>
                    <a:pt x="10164" y="1947"/>
                    <a:pt x="10660" y="987"/>
                  </a:cubicBezTo>
                  <a:cubicBezTo>
                    <a:pt x="10791" y="1053"/>
                    <a:pt x="10920" y="1128"/>
                    <a:pt x="11041" y="1208"/>
                  </a:cubicBezTo>
                  <a:cubicBezTo>
                    <a:pt x="10817" y="1628"/>
                    <a:pt x="10699" y="2095"/>
                    <a:pt x="10699" y="2575"/>
                  </a:cubicBezTo>
                  <a:cubicBezTo>
                    <a:pt x="10699" y="3175"/>
                    <a:pt x="10881" y="3751"/>
                    <a:pt x="11230" y="4242"/>
                  </a:cubicBezTo>
                  <a:cubicBezTo>
                    <a:pt x="11307" y="4352"/>
                    <a:pt x="11348" y="4482"/>
                    <a:pt x="11348" y="4620"/>
                  </a:cubicBezTo>
                  <a:lnTo>
                    <a:pt x="11348" y="5170"/>
                  </a:lnTo>
                  <a:cubicBezTo>
                    <a:pt x="11348" y="5416"/>
                    <a:pt x="11418" y="5644"/>
                    <a:pt x="11538" y="5838"/>
                  </a:cubicBezTo>
                  <a:lnTo>
                    <a:pt x="10653" y="5838"/>
                  </a:lnTo>
                  <a:cubicBezTo>
                    <a:pt x="10451" y="5639"/>
                    <a:pt x="10174" y="5514"/>
                    <a:pt x="9867" y="5514"/>
                  </a:cubicBezTo>
                  <a:cubicBezTo>
                    <a:pt x="9476" y="5514"/>
                    <a:pt x="9133" y="5716"/>
                    <a:pt x="8933" y="6021"/>
                  </a:cubicBezTo>
                  <a:cubicBezTo>
                    <a:pt x="8712" y="5906"/>
                    <a:pt x="8418" y="5840"/>
                    <a:pt x="8082" y="5840"/>
                  </a:cubicBezTo>
                  <a:cubicBezTo>
                    <a:pt x="7747" y="5840"/>
                    <a:pt x="7452" y="5907"/>
                    <a:pt x="7231" y="6021"/>
                  </a:cubicBezTo>
                  <a:cubicBezTo>
                    <a:pt x="7032" y="5716"/>
                    <a:pt x="6688" y="5514"/>
                    <a:pt x="6297" y="5514"/>
                  </a:cubicBezTo>
                  <a:cubicBezTo>
                    <a:pt x="5991" y="5514"/>
                    <a:pt x="5713" y="5637"/>
                    <a:pt x="5511" y="5838"/>
                  </a:cubicBezTo>
                  <a:lnTo>
                    <a:pt x="4626" y="5838"/>
                  </a:lnTo>
                  <a:cubicBezTo>
                    <a:pt x="4746" y="5644"/>
                    <a:pt x="4815" y="5414"/>
                    <a:pt x="4815" y="5170"/>
                  </a:cubicBezTo>
                  <a:lnTo>
                    <a:pt x="4815" y="4620"/>
                  </a:lnTo>
                  <a:cubicBezTo>
                    <a:pt x="4815" y="4482"/>
                    <a:pt x="4856" y="4352"/>
                    <a:pt x="4934" y="4242"/>
                  </a:cubicBezTo>
                  <a:cubicBezTo>
                    <a:pt x="5282" y="3751"/>
                    <a:pt x="5464" y="3174"/>
                    <a:pt x="5464" y="2575"/>
                  </a:cubicBezTo>
                  <a:cubicBezTo>
                    <a:pt x="5469" y="2094"/>
                    <a:pt x="5350" y="1627"/>
                    <a:pt x="5127" y="1208"/>
                  </a:cubicBezTo>
                  <a:cubicBezTo>
                    <a:pt x="5250" y="1127"/>
                    <a:pt x="5377" y="1053"/>
                    <a:pt x="5511" y="986"/>
                  </a:cubicBezTo>
                  <a:cubicBezTo>
                    <a:pt x="5660" y="1273"/>
                    <a:pt x="5853" y="1531"/>
                    <a:pt x="6090" y="1755"/>
                  </a:cubicBezTo>
                  <a:cubicBezTo>
                    <a:pt x="6148" y="1813"/>
                    <a:pt x="6224" y="1838"/>
                    <a:pt x="6298" y="1838"/>
                  </a:cubicBezTo>
                  <a:cubicBezTo>
                    <a:pt x="6378" y="1838"/>
                    <a:pt x="6460" y="1807"/>
                    <a:pt x="6518" y="1744"/>
                  </a:cubicBezTo>
                  <a:cubicBezTo>
                    <a:pt x="6634" y="1623"/>
                    <a:pt x="6628" y="1430"/>
                    <a:pt x="6507" y="1316"/>
                  </a:cubicBezTo>
                  <a:cubicBezTo>
                    <a:pt x="6334" y="1151"/>
                    <a:pt x="6191" y="966"/>
                    <a:pt x="6077" y="760"/>
                  </a:cubicBezTo>
                  <a:cubicBezTo>
                    <a:pt x="6405" y="660"/>
                    <a:pt x="6754" y="607"/>
                    <a:pt x="7112" y="607"/>
                  </a:cubicBezTo>
                  <a:close/>
                  <a:moveTo>
                    <a:pt x="6303" y="6121"/>
                  </a:moveTo>
                  <a:cubicBezTo>
                    <a:pt x="6581" y="6121"/>
                    <a:pt x="6808" y="6350"/>
                    <a:pt x="6808" y="6628"/>
                  </a:cubicBezTo>
                  <a:cubicBezTo>
                    <a:pt x="6808" y="6908"/>
                    <a:pt x="6581" y="7135"/>
                    <a:pt x="6303" y="7135"/>
                  </a:cubicBezTo>
                  <a:cubicBezTo>
                    <a:pt x="6023" y="7135"/>
                    <a:pt x="5796" y="6907"/>
                    <a:pt x="5796" y="6628"/>
                  </a:cubicBezTo>
                  <a:cubicBezTo>
                    <a:pt x="5796" y="6348"/>
                    <a:pt x="6023" y="6121"/>
                    <a:pt x="6303" y="6121"/>
                  </a:cubicBezTo>
                  <a:close/>
                  <a:moveTo>
                    <a:pt x="9869" y="6121"/>
                  </a:moveTo>
                  <a:cubicBezTo>
                    <a:pt x="10147" y="6121"/>
                    <a:pt x="10376" y="6350"/>
                    <a:pt x="10376" y="6628"/>
                  </a:cubicBezTo>
                  <a:cubicBezTo>
                    <a:pt x="10376" y="6908"/>
                    <a:pt x="10147" y="7135"/>
                    <a:pt x="9869" y="7135"/>
                  </a:cubicBezTo>
                  <a:cubicBezTo>
                    <a:pt x="9590" y="7135"/>
                    <a:pt x="9362" y="6907"/>
                    <a:pt x="9362" y="6628"/>
                  </a:cubicBezTo>
                  <a:cubicBezTo>
                    <a:pt x="9362" y="6348"/>
                    <a:pt x="9590" y="6121"/>
                    <a:pt x="9869" y="6121"/>
                  </a:cubicBezTo>
                  <a:close/>
                  <a:moveTo>
                    <a:pt x="8084" y="6443"/>
                  </a:moveTo>
                  <a:cubicBezTo>
                    <a:pt x="8471" y="6443"/>
                    <a:pt x="8706" y="6568"/>
                    <a:pt x="8753" y="6628"/>
                  </a:cubicBezTo>
                  <a:cubicBezTo>
                    <a:pt x="8753" y="7242"/>
                    <a:pt x="9253" y="7742"/>
                    <a:pt x="9867" y="7742"/>
                  </a:cubicBezTo>
                  <a:cubicBezTo>
                    <a:pt x="10481" y="7742"/>
                    <a:pt x="10981" y="7242"/>
                    <a:pt x="10981" y="6627"/>
                  </a:cubicBezTo>
                  <a:cubicBezTo>
                    <a:pt x="10981" y="6564"/>
                    <a:pt x="10976" y="6504"/>
                    <a:pt x="10967" y="6444"/>
                  </a:cubicBezTo>
                  <a:lnTo>
                    <a:pt x="12788" y="6444"/>
                  </a:lnTo>
                  <a:cubicBezTo>
                    <a:pt x="12931" y="6444"/>
                    <a:pt x="13068" y="6505"/>
                    <a:pt x="13162" y="6613"/>
                  </a:cubicBezTo>
                  <a:cubicBezTo>
                    <a:pt x="13261" y="6720"/>
                    <a:pt x="13305" y="6861"/>
                    <a:pt x="13291" y="7007"/>
                  </a:cubicBezTo>
                  <a:cubicBezTo>
                    <a:pt x="13266" y="7262"/>
                    <a:pt x="13024" y="7461"/>
                    <a:pt x="12739" y="7461"/>
                  </a:cubicBezTo>
                  <a:lnTo>
                    <a:pt x="12602" y="7461"/>
                  </a:lnTo>
                  <a:lnTo>
                    <a:pt x="12602" y="7441"/>
                  </a:lnTo>
                  <a:cubicBezTo>
                    <a:pt x="12602" y="7272"/>
                    <a:pt x="12467" y="7137"/>
                    <a:pt x="12298" y="7137"/>
                  </a:cubicBezTo>
                  <a:cubicBezTo>
                    <a:pt x="12131" y="7137"/>
                    <a:pt x="11995" y="7272"/>
                    <a:pt x="11995" y="7441"/>
                  </a:cubicBezTo>
                  <a:cubicBezTo>
                    <a:pt x="11995" y="9599"/>
                    <a:pt x="10240" y="11354"/>
                    <a:pt x="8082" y="11354"/>
                  </a:cubicBezTo>
                  <a:cubicBezTo>
                    <a:pt x="5923" y="11354"/>
                    <a:pt x="4172" y="9599"/>
                    <a:pt x="4172" y="7441"/>
                  </a:cubicBezTo>
                  <a:cubicBezTo>
                    <a:pt x="4172" y="7272"/>
                    <a:pt x="4036" y="7137"/>
                    <a:pt x="3869" y="7137"/>
                  </a:cubicBezTo>
                  <a:cubicBezTo>
                    <a:pt x="3701" y="7137"/>
                    <a:pt x="3565" y="7272"/>
                    <a:pt x="3565" y="7441"/>
                  </a:cubicBezTo>
                  <a:lnTo>
                    <a:pt x="3565" y="7461"/>
                  </a:lnTo>
                  <a:lnTo>
                    <a:pt x="3382" y="7461"/>
                  </a:lnTo>
                  <a:cubicBezTo>
                    <a:pt x="3239" y="7461"/>
                    <a:pt x="3101" y="7399"/>
                    <a:pt x="3005" y="7294"/>
                  </a:cubicBezTo>
                  <a:cubicBezTo>
                    <a:pt x="2907" y="7187"/>
                    <a:pt x="2862" y="7045"/>
                    <a:pt x="2877" y="6900"/>
                  </a:cubicBezTo>
                  <a:cubicBezTo>
                    <a:pt x="2901" y="6644"/>
                    <a:pt x="3144" y="6447"/>
                    <a:pt x="3426" y="6444"/>
                  </a:cubicBezTo>
                  <a:lnTo>
                    <a:pt x="5200" y="6444"/>
                  </a:lnTo>
                  <a:cubicBezTo>
                    <a:pt x="5192" y="6505"/>
                    <a:pt x="5186" y="6565"/>
                    <a:pt x="5186" y="6628"/>
                  </a:cubicBezTo>
                  <a:cubicBezTo>
                    <a:pt x="5186" y="7242"/>
                    <a:pt x="5686" y="7742"/>
                    <a:pt x="6300" y="7742"/>
                  </a:cubicBezTo>
                  <a:cubicBezTo>
                    <a:pt x="6914" y="7742"/>
                    <a:pt x="7414" y="7242"/>
                    <a:pt x="7414" y="6628"/>
                  </a:cubicBezTo>
                  <a:cubicBezTo>
                    <a:pt x="7461" y="6568"/>
                    <a:pt x="7697" y="6443"/>
                    <a:pt x="8084" y="6443"/>
                  </a:cubicBezTo>
                  <a:close/>
                  <a:moveTo>
                    <a:pt x="10053" y="11511"/>
                  </a:moveTo>
                  <a:lnTo>
                    <a:pt x="10053" y="12488"/>
                  </a:lnTo>
                  <a:lnTo>
                    <a:pt x="8082" y="13582"/>
                  </a:lnTo>
                  <a:lnTo>
                    <a:pt x="7344" y="13171"/>
                  </a:lnTo>
                  <a:cubicBezTo>
                    <a:pt x="7297" y="13145"/>
                    <a:pt x="7247" y="13132"/>
                    <a:pt x="7198" y="13132"/>
                  </a:cubicBezTo>
                  <a:cubicBezTo>
                    <a:pt x="7091" y="13132"/>
                    <a:pt x="6988" y="13189"/>
                    <a:pt x="6932" y="13289"/>
                  </a:cubicBezTo>
                  <a:cubicBezTo>
                    <a:pt x="6851" y="13435"/>
                    <a:pt x="6904" y="13620"/>
                    <a:pt x="7050" y="13702"/>
                  </a:cubicBezTo>
                  <a:lnTo>
                    <a:pt x="7554" y="13982"/>
                  </a:lnTo>
                  <a:lnTo>
                    <a:pt x="5913" y="15389"/>
                  </a:lnTo>
                  <a:cubicBezTo>
                    <a:pt x="5912" y="15390"/>
                    <a:pt x="5907" y="15394"/>
                    <a:pt x="5899" y="15394"/>
                  </a:cubicBezTo>
                  <a:cubicBezTo>
                    <a:pt x="5898" y="15394"/>
                    <a:pt x="5897" y="15394"/>
                    <a:pt x="5896" y="15394"/>
                  </a:cubicBezTo>
                  <a:cubicBezTo>
                    <a:pt x="5884" y="15391"/>
                    <a:pt x="5883" y="15384"/>
                    <a:pt x="5881" y="15383"/>
                  </a:cubicBezTo>
                  <a:lnTo>
                    <a:pt x="4857" y="13595"/>
                  </a:lnTo>
                  <a:lnTo>
                    <a:pt x="5283" y="12745"/>
                  </a:lnTo>
                  <a:cubicBezTo>
                    <a:pt x="5283" y="12742"/>
                    <a:pt x="5286" y="12735"/>
                    <a:pt x="5296" y="12734"/>
                  </a:cubicBezTo>
                  <a:cubicBezTo>
                    <a:pt x="5298" y="12733"/>
                    <a:pt x="5299" y="12733"/>
                    <a:pt x="5301" y="12733"/>
                  </a:cubicBezTo>
                  <a:cubicBezTo>
                    <a:pt x="5307" y="12733"/>
                    <a:pt x="5310" y="12735"/>
                    <a:pt x="5312" y="12735"/>
                  </a:cubicBezTo>
                  <a:lnTo>
                    <a:pt x="5976" y="13105"/>
                  </a:lnTo>
                  <a:cubicBezTo>
                    <a:pt x="6022" y="13131"/>
                    <a:pt x="6073" y="13144"/>
                    <a:pt x="6123" y="13144"/>
                  </a:cubicBezTo>
                  <a:cubicBezTo>
                    <a:pt x="6229" y="13144"/>
                    <a:pt x="6333" y="13087"/>
                    <a:pt x="6388" y="12988"/>
                  </a:cubicBezTo>
                  <a:cubicBezTo>
                    <a:pt x="6468" y="12841"/>
                    <a:pt x="6417" y="12655"/>
                    <a:pt x="6270" y="12575"/>
                  </a:cubicBezTo>
                  <a:lnTo>
                    <a:pt x="6118" y="12491"/>
                  </a:lnTo>
                  <a:lnTo>
                    <a:pt x="6118" y="11511"/>
                  </a:lnTo>
                  <a:cubicBezTo>
                    <a:pt x="6713" y="11800"/>
                    <a:pt x="7381" y="11961"/>
                    <a:pt x="8085" y="11961"/>
                  </a:cubicBezTo>
                  <a:cubicBezTo>
                    <a:pt x="8791" y="11961"/>
                    <a:pt x="9456" y="11798"/>
                    <a:pt x="10053" y="11511"/>
                  </a:cubicBezTo>
                  <a:close/>
                  <a:moveTo>
                    <a:pt x="10864" y="12733"/>
                  </a:moveTo>
                  <a:cubicBezTo>
                    <a:pt x="10866" y="12733"/>
                    <a:pt x="10867" y="12733"/>
                    <a:pt x="10868" y="12734"/>
                  </a:cubicBezTo>
                  <a:cubicBezTo>
                    <a:pt x="10877" y="12735"/>
                    <a:pt x="10881" y="12742"/>
                    <a:pt x="10881" y="12744"/>
                  </a:cubicBezTo>
                  <a:lnTo>
                    <a:pt x="11306" y="13593"/>
                  </a:lnTo>
                  <a:lnTo>
                    <a:pt x="10283" y="15383"/>
                  </a:lnTo>
                  <a:cubicBezTo>
                    <a:pt x="10282" y="15387"/>
                    <a:pt x="10277" y="15391"/>
                    <a:pt x="10269" y="15394"/>
                  </a:cubicBezTo>
                  <a:cubicBezTo>
                    <a:pt x="10268" y="15394"/>
                    <a:pt x="10267" y="15394"/>
                    <a:pt x="10266" y="15394"/>
                  </a:cubicBezTo>
                  <a:cubicBezTo>
                    <a:pt x="10259" y="15394"/>
                    <a:pt x="10254" y="15390"/>
                    <a:pt x="10252" y="15389"/>
                  </a:cubicBezTo>
                  <a:lnTo>
                    <a:pt x="8611" y="13982"/>
                  </a:lnTo>
                  <a:lnTo>
                    <a:pt x="10853" y="12735"/>
                  </a:lnTo>
                  <a:cubicBezTo>
                    <a:pt x="10854" y="12735"/>
                    <a:pt x="10859" y="12733"/>
                    <a:pt x="10864" y="12733"/>
                  </a:cubicBezTo>
                  <a:close/>
                  <a:moveTo>
                    <a:pt x="7114" y="0"/>
                  </a:moveTo>
                  <a:cubicBezTo>
                    <a:pt x="4800" y="0"/>
                    <a:pt x="2919" y="1883"/>
                    <a:pt x="2919" y="4195"/>
                  </a:cubicBezTo>
                  <a:lnTo>
                    <a:pt x="2919" y="5953"/>
                  </a:lnTo>
                  <a:cubicBezTo>
                    <a:pt x="2571" y="6120"/>
                    <a:pt x="2315" y="6450"/>
                    <a:pt x="2277" y="6837"/>
                  </a:cubicBezTo>
                  <a:cubicBezTo>
                    <a:pt x="2247" y="7151"/>
                    <a:pt x="2348" y="7465"/>
                    <a:pt x="2558" y="7699"/>
                  </a:cubicBezTo>
                  <a:cubicBezTo>
                    <a:pt x="2769" y="7934"/>
                    <a:pt x="3071" y="8065"/>
                    <a:pt x="3385" y="8065"/>
                  </a:cubicBezTo>
                  <a:lnTo>
                    <a:pt x="3612" y="8065"/>
                  </a:lnTo>
                  <a:cubicBezTo>
                    <a:pt x="3791" y="9340"/>
                    <a:pt x="4500" y="10447"/>
                    <a:pt x="5514" y="11151"/>
                  </a:cubicBezTo>
                  <a:lnTo>
                    <a:pt x="5514" y="12161"/>
                  </a:lnTo>
                  <a:cubicBezTo>
                    <a:pt x="5446" y="12136"/>
                    <a:pt x="5374" y="12124"/>
                    <a:pt x="5302" y="12124"/>
                  </a:cubicBezTo>
                  <a:cubicBezTo>
                    <a:pt x="5240" y="12124"/>
                    <a:pt x="5179" y="12133"/>
                    <a:pt x="5120" y="12151"/>
                  </a:cubicBezTo>
                  <a:cubicBezTo>
                    <a:pt x="4957" y="12202"/>
                    <a:pt x="4820" y="12318"/>
                    <a:pt x="4743" y="12471"/>
                  </a:cubicBezTo>
                  <a:lnTo>
                    <a:pt x="4305" y="13349"/>
                  </a:lnTo>
                  <a:lnTo>
                    <a:pt x="1587" y="14185"/>
                  </a:lnTo>
                  <a:cubicBezTo>
                    <a:pt x="637" y="14477"/>
                    <a:pt x="0" y="15341"/>
                    <a:pt x="0" y="16337"/>
                  </a:cubicBezTo>
                  <a:lnTo>
                    <a:pt x="0" y="20414"/>
                  </a:lnTo>
                  <a:cubicBezTo>
                    <a:pt x="0" y="20581"/>
                    <a:pt x="136" y="20717"/>
                    <a:pt x="304" y="20717"/>
                  </a:cubicBezTo>
                  <a:cubicBezTo>
                    <a:pt x="472" y="20717"/>
                    <a:pt x="607" y="20581"/>
                    <a:pt x="607" y="20414"/>
                  </a:cubicBezTo>
                  <a:lnTo>
                    <a:pt x="607" y="16337"/>
                  </a:lnTo>
                  <a:cubicBezTo>
                    <a:pt x="607" y="15610"/>
                    <a:pt x="1073" y="14980"/>
                    <a:pt x="1765" y="14766"/>
                  </a:cubicBezTo>
                  <a:lnTo>
                    <a:pt x="4375" y="13962"/>
                  </a:lnTo>
                  <a:lnTo>
                    <a:pt x="5356" y="15681"/>
                  </a:lnTo>
                  <a:cubicBezTo>
                    <a:pt x="5449" y="15844"/>
                    <a:pt x="5610" y="15956"/>
                    <a:pt x="5793" y="15988"/>
                  </a:cubicBezTo>
                  <a:cubicBezTo>
                    <a:pt x="5829" y="15994"/>
                    <a:pt x="5864" y="15997"/>
                    <a:pt x="5900" y="15997"/>
                  </a:cubicBezTo>
                  <a:cubicBezTo>
                    <a:pt x="6048" y="15997"/>
                    <a:pt x="6193" y="15946"/>
                    <a:pt x="6308" y="15846"/>
                  </a:cubicBezTo>
                  <a:lnTo>
                    <a:pt x="8084" y="14325"/>
                  </a:lnTo>
                  <a:lnTo>
                    <a:pt x="9860" y="15846"/>
                  </a:lnTo>
                  <a:cubicBezTo>
                    <a:pt x="9974" y="15944"/>
                    <a:pt x="10119" y="15997"/>
                    <a:pt x="10267" y="15997"/>
                  </a:cubicBezTo>
                  <a:cubicBezTo>
                    <a:pt x="10303" y="15997"/>
                    <a:pt x="10339" y="15994"/>
                    <a:pt x="10376" y="15988"/>
                  </a:cubicBezTo>
                  <a:cubicBezTo>
                    <a:pt x="10560" y="15956"/>
                    <a:pt x="10720" y="15844"/>
                    <a:pt x="10813" y="15681"/>
                  </a:cubicBezTo>
                  <a:lnTo>
                    <a:pt x="11797" y="13960"/>
                  </a:lnTo>
                  <a:lnTo>
                    <a:pt x="14410" y="14766"/>
                  </a:lnTo>
                  <a:cubicBezTo>
                    <a:pt x="15104" y="14980"/>
                    <a:pt x="15569" y="15610"/>
                    <a:pt x="15569" y="16337"/>
                  </a:cubicBezTo>
                  <a:lnTo>
                    <a:pt x="15569" y="20414"/>
                  </a:lnTo>
                  <a:cubicBezTo>
                    <a:pt x="15569" y="20581"/>
                    <a:pt x="15704" y="20717"/>
                    <a:pt x="15873" y="20717"/>
                  </a:cubicBezTo>
                  <a:cubicBezTo>
                    <a:pt x="16040" y="20717"/>
                    <a:pt x="16176" y="20581"/>
                    <a:pt x="16176" y="20414"/>
                  </a:cubicBezTo>
                  <a:lnTo>
                    <a:pt x="16176" y="16337"/>
                  </a:lnTo>
                  <a:cubicBezTo>
                    <a:pt x="16174" y="15344"/>
                    <a:pt x="15536" y="14480"/>
                    <a:pt x="14586" y="14189"/>
                  </a:cubicBezTo>
                  <a:lnTo>
                    <a:pt x="11861" y="13349"/>
                  </a:lnTo>
                  <a:lnTo>
                    <a:pt x="11424" y="12474"/>
                  </a:lnTo>
                  <a:cubicBezTo>
                    <a:pt x="11348" y="12321"/>
                    <a:pt x="11211" y="12205"/>
                    <a:pt x="11048" y="12154"/>
                  </a:cubicBezTo>
                  <a:cubicBezTo>
                    <a:pt x="10989" y="12135"/>
                    <a:pt x="10928" y="12126"/>
                    <a:pt x="10867" y="12126"/>
                  </a:cubicBezTo>
                  <a:cubicBezTo>
                    <a:pt x="10796" y="12126"/>
                    <a:pt x="10726" y="12138"/>
                    <a:pt x="10660" y="12161"/>
                  </a:cubicBezTo>
                  <a:lnTo>
                    <a:pt x="10660" y="11154"/>
                  </a:lnTo>
                  <a:cubicBezTo>
                    <a:pt x="11673" y="10450"/>
                    <a:pt x="12384" y="9343"/>
                    <a:pt x="12562" y="8068"/>
                  </a:cubicBezTo>
                  <a:lnTo>
                    <a:pt x="12744" y="8068"/>
                  </a:lnTo>
                  <a:cubicBezTo>
                    <a:pt x="13333" y="8068"/>
                    <a:pt x="13840" y="7628"/>
                    <a:pt x="13898" y="7068"/>
                  </a:cubicBezTo>
                  <a:cubicBezTo>
                    <a:pt x="13930" y="6754"/>
                    <a:pt x="13826" y="6440"/>
                    <a:pt x="13616" y="6206"/>
                  </a:cubicBezTo>
                  <a:cubicBezTo>
                    <a:pt x="13515" y="6093"/>
                    <a:pt x="13391" y="6003"/>
                    <a:pt x="13255" y="5941"/>
                  </a:cubicBezTo>
                  <a:lnTo>
                    <a:pt x="13255" y="4195"/>
                  </a:lnTo>
                  <a:cubicBezTo>
                    <a:pt x="13255" y="1881"/>
                    <a:pt x="11373" y="0"/>
                    <a:pt x="9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39"/>
          <p:cNvGrpSpPr/>
          <p:nvPr/>
        </p:nvGrpSpPr>
        <p:grpSpPr>
          <a:xfrm>
            <a:off x="7732003" y="4457619"/>
            <a:ext cx="537091" cy="685842"/>
            <a:chOff x="4992400" y="-1760625"/>
            <a:chExt cx="404375" cy="518125"/>
          </a:xfrm>
        </p:grpSpPr>
        <p:sp>
          <p:nvSpPr>
            <p:cNvPr id="1963" name="Google Shape;1963;p39"/>
            <p:cNvSpPr/>
            <p:nvPr/>
          </p:nvSpPr>
          <p:spPr>
            <a:xfrm>
              <a:off x="5138200" y="-1549700"/>
              <a:ext cx="15200" cy="23325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5" y="1"/>
                  </a:moveTo>
                  <a:cubicBezTo>
                    <a:pt x="137" y="1"/>
                    <a:pt x="1" y="137"/>
                    <a:pt x="1" y="304"/>
                  </a:cubicBezTo>
                  <a:lnTo>
                    <a:pt x="1" y="629"/>
                  </a:lnTo>
                  <a:cubicBezTo>
                    <a:pt x="1" y="796"/>
                    <a:pt x="137" y="932"/>
                    <a:pt x="305" y="932"/>
                  </a:cubicBezTo>
                  <a:cubicBezTo>
                    <a:pt x="472" y="932"/>
                    <a:pt x="608" y="796"/>
                    <a:pt x="608" y="629"/>
                  </a:cubicBezTo>
                  <a:lnTo>
                    <a:pt x="608" y="304"/>
                  </a:lnTo>
                  <a:cubicBezTo>
                    <a:pt x="608" y="137"/>
                    <a:pt x="47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5235500" y="-1549700"/>
              <a:ext cx="15200" cy="23325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5" y="1"/>
                  </a:moveTo>
                  <a:cubicBezTo>
                    <a:pt x="136" y="1"/>
                    <a:pt x="1" y="137"/>
                    <a:pt x="1" y="304"/>
                  </a:cubicBezTo>
                  <a:lnTo>
                    <a:pt x="1" y="629"/>
                  </a:lnTo>
                  <a:cubicBezTo>
                    <a:pt x="1" y="796"/>
                    <a:pt x="136" y="932"/>
                    <a:pt x="305" y="932"/>
                  </a:cubicBezTo>
                  <a:cubicBezTo>
                    <a:pt x="472" y="932"/>
                    <a:pt x="608" y="796"/>
                    <a:pt x="608" y="629"/>
                  </a:cubicBezTo>
                  <a:lnTo>
                    <a:pt x="608" y="304"/>
                  </a:lnTo>
                  <a:cubicBezTo>
                    <a:pt x="608" y="137"/>
                    <a:pt x="47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5178275" y="-1468000"/>
              <a:ext cx="31250" cy="15200"/>
            </a:xfrm>
            <a:custGeom>
              <a:avLst/>
              <a:gdLst/>
              <a:ahLst/>
              <a:cxnLst/>
              <a:rect l="l" t="t" r="r" b="b"/>
              <a:pathLst>
                <a:path w="1250" h="608" extrusionOk="0">
                  <a:moveTo>
                    <a:pt x="305" y="0"/>
                  </a:moveTo>
                  <a:cubicBezTo>
                    <a:pt x="137" y="0"/>
                    <a:pt x="0" y="136"/>
                    <a:pt x="0" y="305"/>
                  </a:cubicBezTo>
                  <a:cubicBezTo>
                    <a:pt x="0" y="472"/>
                    <a:pt x="137" y="607"/>
                    <a:pt x="305" y="607"/>
                  </a:cubicBezTo>
                  <a:lnTo>
                    <a:pt x="947" y="607"/>
                  </a:lnTo>
                  <a:cubicBezTo>
                    <a:pt x="1116" y="607"/>
                    <a:pt x="1250" y="472"/>
                    <a:pt x="1250" y="305"/>
                  </a:cubicBezTo>
                  <a:cubicBezTo>
                    <a:pt x="1250" y="136"/>
                    <a:pt x="1114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5136450" y="-1500400"/>
              <a:ext cx="114650" cy="26525"/>
            </a:xfrm>
            <a:custGeom>
              <a:avLst/>
              <a:gdLst/>
              <a:ahLst/>
              <a:cxnLst/>
              <a:rect l="l" t="t" r="r" b="b"/>
              <a:pathLst>
                <a:path w="4586" h="1061" extrusionOk="0">
                  <a:moveTo>
                    <a:pt x="347" y="0"/>
                  </a:moveTo>
                  <a:cubicBezTo>
                    <a:pt x="250" y="0"/>
                    <a:pt x="153" y="47"/>
                    <a:pt x="94" y="135"/>
                  </a:cubicBezTo>
                  <a:cubicBezTo>
                    <a:pt x="1" y="274"/>
                    <a:pt x="38" y="462"/>
                    <a:pt x="178" y="557"/>
                  </a:cubicBezTo>
                  <a:lnTo>
                    <a:pt x="612" y="845"/>
                  </a:lnTo>
                  <a:cubicBezTo>
                    <a:pt x="826" y="988"/>
                    <a:pt x="1072" y="1061"/>
                    <a:pt x="1321" y="1061"/>
                  </a:cubicBezTo>
                  <a:cubicBezTo>
                    <a:pt x="1566" y="1061"/>
                    <a:pt x="1813" y="989"/>
                    <a:pt x="2029" y="845"/>
                  </a:cubicBezTo>
                  <a:lnTo>
                    <a:pt x="2105" y="795"/>
                  </a:lnTo>
                  <a:cubicBezTo>
                    <a:pt x="2162" y="757"/>
                    <a:pt x="2229" y="737"/>
                    <a:pt x="2296" y="737"/>
                  </a:cubicBezTo>
                  <a:cubicBezTo>
                    <a:pt x="2362" y="737"/>
                    <a:pt x="2429" y="757"/>
                    <a:pt x="2486" y="795"/>
                  </a:cubicBezTo>
                  <a:lnTo>
                    <a:pt x="2560" y="845"/>
                  </a:lnTo>
                  <a:cubicBezTo>
                    <a:pt x="2775" y="989"/>
                    <a:pt x="3022" y="1060"/>
                    <a:pt x="3268" y="1060"/>
                  </a:cubicBezTo>
                  <a:cubicBezTo>
                    <a:pt x="3514" y="1060"/>
                    <a:pt x="3761" y="989"/>
                    <a:pt x="3976" y="845"/>
                  </a:cubicBezTo>
                  <a:lnTo>
                    <a:pt x="4408" y="557"/>
                  </a:lnTo>
                  <a:cubicBezTo>
                    <a:pt x="4548" y="464"/>
                    <a:pt x="4585" y="274"/>
                    <a:pt x="4493" y="135"/>
                  </a:cubicBezTo>
                  <a:cubicBezTo>
                    <a:pt x="4434" y="47"/>
                    <a:pt x="4338" y="0"/>
                    <a:pt x="4240" y="0"/>
                  </a:cubicBezTo>
                  <a:cubicBezTo>
                    <a:pt x="4182" y="0"/>
                    <a:pt x="4123" y="17"/>
                    <a:pt x="4071" y="51"/>
                  </a:cubicBezTo>
                  <a:lnTo>
                    <a:pt x="3637" y="340"/>
                  </a:lnTo>
                  <a:cubicBezTo>
                    <a:pt x="3524" y="415"/>
                    <a:pt x="3395" y="452"/>
                    <a:pt x="3266" y="452"/>
                  </a:cubicBezTo>
                  <a:cubicBezTo>
                    <a:pt x="3136" y="452"/>
                    <a:pt x="3007" y="415"/>
                    <a:pt x="2894" y="340"/>
                  </a:cubicBezTo>
                  <a:lnTo>
                    <a:pt x="2822" y="292"/>
                  </a:lnTo>
                  <a:cubicBezTo>
                    <a:pt x="2661" y="185"/>
                    <a:pt x="2477" y="132"/>
                    <a:pt x="2293" y="132"/>
                  </a:cubicBezTo>
                  <a:cubicBezTo>
                    <a:pt x="2109" y="132"/>
                    <a:pt x="1925" y="185"/>
                    <a:pt x="1765" y="292"/>
                  </a:cubicBezTo>
                  <a:lnTo>
                    <a:pt x="1692" y="340"/>
                  </a:lnTo>
                  <a:cubicBezTo>
                    <a:pt x="1578" y="415"/>
                    <a:pt x="1449" y="452"/>
                    <a:pt x="1320" y="452"/>
                  </a:cubicBezTo>
                  <a:cubicBezTo>
                    <a:pt x="1190" y="452"/>
                    <a:pt x="1061" y="415"/>
                    <a:pt x="949" y="340"/>
                  </a:cubicBezTo>
                  <a:lnTo>
                    <a:pt x="515" y="51"/>
                  </a:lnTo>
                  <a:cubicBezTo>
                    <a:pt x="464" y="17"/>
                    <a:pt x="405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4992400" y="-1760625"/>
              <a:ext cx="404375" cy="518125"/>
            </a:xfrm>
            <a:custGeom>
              <a:avLst/>
              <a:gdLst/>
              <a:ahLst/>
              <a:cxnLst/>
              <a:rect l="l" t="t" r="r" b="b"/>
              <a:pathLst>
                <a:path w="16175" h="20725" extrusionOk="0">
                  <a:moveTo>
                    <a:pt x="8752" y="2233"/>
                  </a:moveTo>
                  <a:lnTo>
                    <a:pt x="8752" y="3227"/>
                  </a:lnTo>
                  <a:cubicBezTo>
                    <a:pt x="8752" y="3596"/>
                    <a:pt x="8452" y="3896"/>
                    <a:pt x="8082" y="3896"/>
                  </a:cubicBezTo>
                  <a:cubicBezTo>
                    <a:pt x="7712" y="3896"/>
                    <a:pt x="7412" y="3596"/>
                    <a:pt x="7412" y="3227"/>
                  </a:cubicBezTo>
                  <a:lnTo>
                    <a:pt x="7412" y="2233"/>
                  </a:lnTo>
                  <a:close/>
                  <a:moveTo>
                    <a:pt x="8082" y="607"/>
                  </a:moveTo>
                  <a:cubicBezTo>
                    <a:pt x="9430" y="607"/>
                    <a:pt x="10724" y="914"/>
                    <a:pt x="11824" y="1498"/>
                  </a:cubicBezTo>
                  <a:cubicBezTo>
                    <a:pt x="12887" y="2061"/>
                    <a:pt x="13694" y="2837"/>
                    <a:pt x="14159" y="3744"/>
                  </a:cubicBezTo>
                  <a:cubicBezTo>
                    <a:pt x="14318" y="4055"/>
                    <a:pt x="14305" y="4418"/>
                    <a:pt x="14123" y="4715"/>
                  </a:cubicBezTo>
                  <a:cubicBezTo>
                    <a:pt x="13941" y="5013"/>
                    <a:pt x="13624" y="5193"/>
                    <a:pt x="13272" y="5193"/>
                  </a:cubicBezTo>
                  <a:lnTo>
                    <a:pt x="13252" y="5193"/>
                  </a:lnTo>
                  <a:lnTo>
                    <a:pt x="13252" y="4849"/>
                  </a:lnTo>
                  <a:cubicBezTo>
                    <a:pt x="13252" y="4325"/>
                    <a:pt x="12825" y="3896"/>
                    <a:pt x="12301" y="3896"/>
                  </a:cubicBezTo>
                  <a:lnTo>
                    <a:pt x="9169" y="3896"/>
                  </a:lnTo>
                  <a:cubicBezTo>
                    <a:pt x="9291" y="3701"/>
                    <a:pt x="9361" y="3471"/>
                    <a:pt x="9361" y="3227"/>
                  </a:cubicBezTo>
                  <a:lnTo>
                    <a:pt x="9361" y="1928"/>
                  </a:lnTo>
                  <a:cubicBezTo>
                    <a:pt x="9361" y="1761"/>
                    <a:pt x="9225" y="1626"/>
                    <a:pt x="9056" y="1626"/>
                  </a:cubicBezTo>
                  <a:lnTo>
                    <a:pt x="7111" y="1626"/>
                  </a:lnTo>
                  <a:cubicBezTo>
                    <a:pt x="6943" y="1626"/>
                    <a:pt x="6807" y="1761"/>
                    <a:pt x="6807" y="1928"/>
                  </a:cubicBezTo>
                  <a:lnTo>
                    <a:pt x="6807" y="3227"/>
                  </a:lnTo>
                  <a:cubicBezTo>
                    <a:pt x="6807" y="3472"/>
                    <a:pt x="6877" y="3701"/>
                    <a:pt x="6998" y="3896"/>
                  </a:cubicBezTo>
                  <a:lnTo>
                    <a:pt x="3868" y="3896"/>
                  </a:lnTo>
                  <a:cubicBezTo>
                    <a:pt x="3342" y="3896"/>
                    <a:pt x="2917" y="4322"/>
                    <a:pt x="2917" y="4849"/>
                  </a:cubicBezTo>
                  <a:lnTo>
                    <a:pt x="2917" y="5195"/>
                  </a:lnTo>
                  <a:lnTo>
                    <a:pt x="2892" y="5195"/>
                  </a:lnTo>
                  <a:lnTo>
                    <a:pt x="2892" y="5193"/>
                  </a:lnTo>
                  <a:cubicBezTo>
                    <a:pt x="2542" y="5193"/>
                    <a:pt x="2225" y="5015"/>
                    <a:pt x="2043" y="4715"/>
                  </a:cubicBezTo>
                  <a:cubicBezTo>
                    <a:pt x="1861" y="4418"/>
                    <a:pt x="1847" y="4055"/>
                    <a:pt x="2005" y="3744"/>
                  </a:cubicBezTo>
                  <a:cubicBezTo>
                    <a:pt x="2471" y="2837"/>
                    <a:pt x="3278" y="2063"/>
                    <a:pt x="4341" y="1498"/>
                  </a:cubicBezTo>
                  <a:cubicBezTo>
                    <a:pt x="5440" y="916"/>
                    <a:pt x="6734" y="607"/>
                    <a:pt x="8082" y="607"/>
                  </a:cubicBezTo>
                  <a:close/>
                  <a:moveTo>
                    <a:pt x="12300" y="4503"/>
                  </a:moveTo>
                  <a:cubicBezTo>
                    <a:pt x="12490" y="4503"/>
                    <a:pt x="12644" y="4658"/>
                    <a:pt x="12644" y="4849"/>
                  </a:cubicBezTo>
                  <a:lnTo>
                    <a:pt x="12644" y="5843"/>
                  </a:lnTo>
                  <a:lnTo>
                    <a:pt x="11001" y="5843"/>
                  </a:lnTo>
                  <a:cubicBezTo>
                    <a:pt x="10833" y="5843"/>
                    <a:pt x="10697" y="5979"/>
                    <a:pt x="10697" y="6147"/>
                  </a:cubicBezTo>
                  <a:cubicBezTo>
                    <a:pt x="10697" y="6314"/>
                    <a:pt x="10833" y="6450"/>
                    <a:pt x="11001" y="6450"/>
                  </a:cubicBezTo>
                  <a:lnTo>
                    <a:pt x="12481" y="6450"/>
                  </a:lnTo>
                  <a:cubicBezTo>
                    <a:pt x="12251" y="6674"/>
                    <a:pt x="11817" y="6875"/>
                    <a:pt x="11426" y="7005"/>
                  </a:cubicBezTo>
                  <a:cubicBezTo>
                    <a:pt x="10537" y="7302"/>
                    <a:pt x="9349" y="7464"/>
                    <a:pt x="8082" y="7464"/>
                  </a:cubicBezTo>
                  <a:cubicBezTo>
                    <a:pt x="6813" y="7464"/>
                    <a:pt x="5626" y="7301"/>
                    <a:pt x="4738" y="7005"/>
                  </a:cubicBezTo>
                  <a:cubicBezTo>
                    <a:pt x="4348" y="6875"/>
                    <a:pt x="3912" y="6674"/>
                    <a:pt x="3682" y="6450"/>
                  </a:cubicBezTo>
                  <a:lnTo>
                    <a:pt x="9703" y="6450"/>
                  </a:lnTo>
                  <a:cubicBezTo>
                    <a:pt x="9870" y="6450"/>
                    <a:pt x="10006" y="6314"/>
                    <a:pt x="10006" y="6147"/>
                  </a:cubicBezTo>
                  <a:cubicBezTo>
                    <a:pt x="10006" y="5979"/>
                    <a:pt x="9870" y="5843"/>
                    <a:pt x="9703" y="5843"/>
                  </a:cubicBezTo>
                  <a:lnTo>
                    <a:pt x="3519" y="5843"/>
                  </a:lnTo>
                  <a:lnTo>
                    <a:pt x="3519" y="4849"/>
                  </a:lnTo>
                  <a:cubicBezTo>
                    <a:pt x="3519" y="4658"/>
                    <a:pt x="3675" y="4503"/>
                    <a:pt x="3865" y="4503"/>
                  </a:cubicBezTo>
                  <a:close/>
                  <a:moveTo>
                    <a:pt x="12645" y="7097"/>
                  </a:moveTo>
                  <a:lnTo>
                    <a:pt x="12645" y="8112"/>
                  </a:lnTo>
                  <a:lnTo>
                    <a:pt x="12301" y="8112"/>
                  </a:lnTo>
                  <a:cubicBezTo>
                    <a:pt x="12208" y="8112"/>
                    <a:pt x="12123" y="8077"/>
                    <a:pt x="12057" y="8011"/>
                  </a:cubicBezTo>
                  <a:cubicBezTo>
                    <a:pt x="11993" y="7947"/>
                    <a:pt x="11957" y="7859"/>
                    <a:pt x="11957" y="7767"/>
                  </a:cubicBezTo>
                  <a:lnTo>
                    <a:pt x="11957" y="7457"/>
                  </a:lnTo>
                  <a:lnTo>
                    <a:pt x="11954" y="7457"/>
                  </a:lnTo>
                  <a:cubicBezTo>
                    <a:pt x="12240" y="7341"/>
                    <a:pt x="12467" y="7220"/>
                    <a:pt x="12645" y="7097"/>
                  </a:cubicBezTo>
                  <a:close/>
                  <a:moveTo>
                    <a:pt x="3519" y="7098"/>
                  </a:moveTo>
                  <a:cubicBezTo>
                    <a:pt x="3698" y="7220"/>
                    <a:pt x="3924" y="7342"/>
                    <a:pt x="4211" y="7457"/>
                  </a:cubicBezTo>
                  <a:lnTo>
                    <a:pt x="4211" y="7768"/>
                  </a:lnTo>
                  <a:cubicBezTo>
                    <a:pt x="4211" y="7959"/>
                    <a:pt x="4055" y="8114"/>
                    <a:pt x="3866" y="8114"/>
                  </a:cubicBezTo>
                  <a:lnTo>
                    <a:pt x="3519" y="8114"/>
                  </a:lnTo>
                  <a:lnTo>
                    <a:pt x="3519" y="7098"/>
                  </a:lnTo>
                  <a:close/>
                  <a:moveTo>
                    <a:pt x="11347" y="7662"/>
                  </a:moveTo>
                  <a:lnTo>
                    <a:pt x="11347" y="7767"/>
                  </a:lnTo>
                  <a:cubicBezTo>
                    <a:pt x="11347" y="8019"/>
                    <a:pt x="11446" y="8259"/>
                    <a:pt x="11626" y="8439"/>
                  </a:cubicBezTo>
                  <a:cubicBezTo>
                    <a:pt x="11806" y="8619"/>
                    <a:pt x="12045" y="8718"/>
                    <a:pt x="12300" y="8718"/>
                  </a:cubicBezTo>
                  <a:lnTo>
                    <a:pt x="12785" y="8718"/>
                  </a:lnTo>
                  <a:cubicBezTo>
                    <a:pt x="12928" y="8718"/>
                    <a:pt x="13065" y="8778"/>
                    <a:pt x="13161" y="8885"/>
                  </a:cubicBezTo>
                  <a:cubicBezTo>
                    <a:pt x="13259" y="8992"/>
                    <a:pt x="13304" y="9133"/>
                    <a:pt x="13289" y="9280"/>
                  </a:cubicBezTo>
                  <a:cubicBezTo>
                    <a:pt x="13265" y="9533"/>
                    <a:pt x="13022" y="9733"/>
                    <a:pt x="12738" y="9733"/>
                  </a:cubicBezTo>
                  <a:lnTo>
                    <a:pt x="12601" y="9733"/>
                  </a:lnTo>
                  <a:lnTo>
                    <a:pt x="12601" y="9716"/>
                  </a:lnTo>
                  <a:cubicBezTo>
                    <a:pt x="12601" y="9548"/>
                    <a:pt x="12465" y="9412"/>
                    <a:pt x="12297" y="9412"/>
                  </a:cubicBezTo>
                  <a:cubicBezTo>
                    <a:pt x="12130" y="9412"/>
                    <a:pt x="11994" y="9548"/>
                    <a:pt x="11994" y="9716"/>
                  </a:cubicBezTo>
                  <a:cubicBezTo>
                    <a:pt x="11993" y="11873"/>
                    <a:pt x="10237" y="13625"/>
                    <a:pt x="8081" y="13625"/>
                  </a:cubicBezTo>
                  <a:cubicBezTo>
                    <a:pt x="8080" y="13625"/>
                    <a:pt x="8079" y="13625"/>
                    <a:pt x="8078" y="13625"/>
                  </a:cubicBezTo>
                  <a:cubicBezTo>
                    <a:pt x="5923" y="13625"/>
                    <a:pt x="4169" y="11870"/>
                    <a:pt x="4169" y="9713"/>
                  </a:cubicBezTo>
                  <a:cubicBezTo>
                    <a:pt x="4169" y="9546"/>
                    <a:pt x="4033" y="9410"/>
                    <a:pt x="3865" y="9410"/>
                  </a:cubicBezTo>
                  <a:cubicBezTo>
                    <a:pt x="3698" y="9410"/>
                    <a:pt x="3562" y="9546"/>
                    <a:pt x="3562" y="9713"/>
                  </a:cubicBezTo>
                  <a:lnTo>
                    <a:pt x="3562" y="9735"/>
                  </a:lnTo>
                  <a:lnTo>
                    <a:pt x="3378" y="9735"/>
                  </a:lnTo>
                  <a:cubicBezTo>
                    <a:pt x="3235" y="9735"/>
                    <a:pt x="3098" y="9675"/>
                    <a:pt x="3002" y="9568"/>
                  </a:cubicBezTo>
                  <a:cubicBezTo>
                    <a:pt x="2904" y="9460"/>
                    <a:pt x="2860" y="9319"/>
                    <a:pt x="2872" y="9173"/>
                  </a:cubicBezTo>
                  <a:cubicBezTo>
                    <a:pt x="2900" y="8919"/>
                    <a:pt x="3141" y="8719"/>
                    <a:pt x="3425" y="8719"/>
                  </a:cubicBezTo>
                  <a:lnTo>
                    <a:pt x="3864" y="8719"/>
                  </a:lnTo>
                  <a:cubicBezTo>
                    <a:pt x="4389" y="8719"/>
                    <a:pt x="4818" y="8292"/>
                    <a:pt x="4818" y="7767"/>
                  </a:cubicBezTo>
                  <a:lnTo>
                    <a:pt x="4818" y="7662"/>
                  </a:lnTo>
                  <a:cubicBezTo>
                    <a:pt x="5727" y="7925"/>
                    <a:pt x="6874" y="8069"/>
                    <a:pt x="8082" y="8069"/>
                  </a:cubicBezTo>
                  <a:cubicBezTo>
                    <a:pt x="9291" y="8069"/>
                    <a:pt x="10434" y="7927"/>
                    <a:pt x="11347" y="7662"/>
                  </a:cubicBezTo>
                  <a:close/>
                  <a:moveTo>
                    <a:pt x="6110" y="13782"/>
                  </a:moveTo>
                  <a:cubicBezTo>
                    <a:pt x="6706" y="14070"/>
                    <a:pt x="7374" y="14235"/>
                    <a:pt x="8081" y="14235"/>
                  </a:cubicBezTo>
                  <a:cubicBezTo>
                    <a:pt x="8784" y="14235"/>
                    <a:pt x="9450" y="14075"/>
                    <a:pt x="10045" y="13785"/>
                  </a:cubicBezTo>
                  <a:lnTo>
                    <a:pt x="10045" y="14438"/>
                  </a:lnTo>
                  <a:lnTo>
                    <a:pt x="8077" y="15530"/>
                  </a:lnTo>
                  <a:lnTo>
                    <a:pt x="7340" y="15119"/>
                  </a:lnTo>
                  <a:cubicBezTo>
                    <a:pt x="7293" y="15093"/>
                    <a:pt x="7242" y="15081"/>
                    <a:pt x="7192" y="15081"/>
                  </a:cubicBezTo>
                  <a:cubicBezTo>
                    <a:pt x="7085" y="15081"/>
                    <a:pt x="6981" y="15137"/>
                    <a:pt x="6927" y="15237"/>
                  </a:cubicBezTo>
                  <a:cubicBezTo>
                    <a:pt x="6846" y="15383"/>
                    <a:pt x="6898" y="15569"/>
                    <a:pt x="7045" y="15650"/>
                  </a:cubicBezTo>
                  <a:lnTo>
                    <a:pt x="7548" y="15930"/>
                  </a:lnTo>
                  <a:lnTo>
                    <a:pt x="5909" y="17338"/>
                  </a:lnTo>
                  <a:cubicBezTo>
                    <a:pt x="5906" y="17339"/>
                    <a:pt x="5902" y="17344"/>
                    <a:pt x="5894" y="17344"/>
                  </a:cubicBezTo>
                  <a:cubicBezTo>
                    <a:pt x="5892" y="17344"/>
                    <a:pt x="5891" y="17344"/>
                    <a:pt x="5890" y="17344"/>
                  </a:cubicBezTo>
                  <a:cubicBezTo>
                    <a:pt x="5882" y="17342"/>
                    <a:pt x="5877" y="17337"/>
                    <a:pt x="5876" y="17332"/>
                  </a:cubicBezTo>
                  <a:lnTo>
                    <a:pt x="4855" y="15544"/>
                  </a:lnTo>
                  <a:lnTo>
                    <a:pt x="5280" y="14695"/>
                  </a:lnTo>
                  <a:cubicBezTo>
                    <a:pt x="5280" y="14692"/>
                    <a:pt x="5283" y="14686"/>
                    <a:pt x="5292" y="14683"/>
                  </a:cubicBezTo>
                  <a:cubicBezTo>
                    <a:pt x="5293" y="14683"/>
                    <a:pt x="5294" y="14683"/>
                    <a:pt x="5296" y="14683"/>
                  </a:cubicBezTo>
                  <a:cubicBezTo>
                    <a:pt x="5303" y="14683"/>
                    <a:pt x="5306" y="14686"/>
                    <a:pt x="5309" y="14686"/>
                  </a:cubicBezTo>
                  <a:lnTo>
                    <a:pt x="5970" y="15053"/>
                  </a:lnTo>
                  <a:cubicBezTo>
                    <a:pt x="6017" y="15079"/>
                    <a:pt x="6068" y="15092"/>
                    <a:pt x="6118" y="15092"/>
                  </a:cubicBezTo>
                  <a:cubicBezTo>
                    <a:pt x="6224" y="15092"/>
                    <a:pt x="6327" y="15035"/>
                    <a:pt x="6383" y="14936"/>
                  </a:cubicBezTo>
                  <a:cubicBezTo>
                    <a:pt x="6463" y="14789"/>
                    <a:pt x="6411" y="14605"/>
                    <a:pt x="6266" y="14523"/>
                  </a:cubicBezTo>
                  <a:lnTo>
                    <a:pt x="6110" y="14438"/>
                  </a:lnTo>
                  <a:lnTo>
                    <a:pt x="6110" y="13782"/>
                  </a:lnTo>
                  <a:close/>
                  <a:moveTo>
                    <a:pt x="10861" y="14683"/>
                  </a:moveTo>
                  <a:cubicBezTo>
                    <a:pt x="10862" y="14683"/>
                    <a:pt x="10863" y="14683"/>
                    <a:pt x="10864" y="14683"/>
                  </a:cubicBezTo>
                  <a:cubicBezTo>
                    <a:pt x="10873" y="14686"/>
                    <a:pt x="10874" y="14692"/>
                    <a:pt x="10876" y="14695"/>
                  </a:cubicBezTo>
                  <a:lnTo>
                    <a:pt x="11301" y="15544"/>
                  </a:lnTo>
                  <a:lnTo>
                    <a:pt x="10280" y="17332"/>
                  </a:lnTo>
                  <a:cubicBezTo>
                    <a:pt x="10279" y="17337"/>
                    <a:pt x="10275" y="17342"/>
                    <a:pt x="10266" y="17344"/>
                  </a:cubicBezTo>
                  <a:cubicBezTo>
                    <a:pt x="10265" y="17344"/>
                    <a:pt x="10264" y="17344"/>
                    <a:pt x="10262" y="17344"/>
                  </a:cubicBezTo>
                  <a:cubicBezTo>
                    <a:pt x="10254" y="17344"/>
                    <a:pt x="10250" y="17339"/>
                    <a:pt x="10247" y="17338"/>
                  </a:cubicBezTo>
                  <a:lnTo>
                    <a:pt x="8605" y="15931"/>
                  </a:lnTo>
                  <a:lnTo>
                    <a:pt x="10847" y="14686"/>
                  </a:lnTo>
                  <a:cubicBezTo>
                    <a:pt x="10850" y="14686"/>
                    <a:pt x="10855" y="14683"/>
                    <a:pt x="10861" y="14683"/>
                  </a:cubicBezTo>
                  <a:close/>
                  <a:moveTo>
                    <a:pt x="8081" y="16278"/>
                  </a:moveTo>
                  <a:lnTo>
                    <a:pt x="8739" y="16843"/>
                  </a:lnTo>
                  <a:lnTo>
                    <a:pt x="8591" y="17285"/>
                  </a:lnTo>
                  <a:cubicBezTo>
                    <a:pt x="8545" y="17425"/>
                    <a:pt x="8412" y="17521"/>
                    <a:pt x="8265" y="17521"/>
                  </a:cubicBezTo>
                  <a:lnTo>
                    <a:pt x="7902" y="17521"/>
                  </a:lnTo>
                  <a:cubicBezTo>
                    <a:pt x="7754" y="17521"/>
                    <a:pt x="7622" y="17425"/>
                    <a:pt x="7574" y="17285"/>
                  </a:cubicBezTo>
                  <a:lnTo>
                    <a:pt x="7425" y="16838"/>
                  </a:lnTo>
                  <a:lnTo>
                    <a:pt x="8081" y="16278"/>
                  </a:lnTo>
                  <a:close/>
                  <a:moveTo>
                    <a:pt x="8082" y="0"/>
                  </a:moveTo>
                  <a:cubicBezTo>
                    <a:pt x="6634" y="0"/>
                    <a:pt x="5245" y="332"/>
                    <a:pt x="4056" y="960"/>
                  </a:cubicBezTo>
                  <a:cubicBezTo>
                    <a:pt x="2884" y="1581"/>
                    <a:pt x="1990" y="2448"/>
                    <a:pt x="1467" y="3465"/>
                  </a:cubicBezTo>
                  <a:cubicBezTo>
                    <a:pt x="1211" y="3965"/>
                    <a:pt x="1233" y="4549"/>
                    <a:pt x="1526" y="5029"/>
                  </a:cubicBezTo>
                  <a:cubicBezTo>
                    <a:pt x="1820" y="5512"/>
                    <a:pt x="2330" y="5799"/>
                    <a:pt x="2895" y="5799"/>
                  </a:cubicBezTo>
                  <a:lnTo>
                    <a:pt x="2914" y="5799"/>
                  </a:lnTo>
                  <a:lnTo>
                    <a:pt x="2914" y="8226"/>
                  </a:lnTo>
                  <a:cubicBezTo>
                    <a:pt x="2564" y="8392"/>
                    <a:pt x="2311" y="8723"/>
                    <a:pt x="2271" y="9112"/>
                  </a:cubicBezTo>
                  <a:cubicBezTo>
                    <a:pt x="2240" y="9426"/>
                    <a:pt x="2343" y="9740"/>
                    <a:pt x="2554" y="9973"/>
                  </a:cubicBezTo>
                  <a:cubicBezTo>
                    <a:pt x="2764" y="10206"/>
                    <a:pt x="3067" y="10340"/>
                    <a:pt x="3379" y="10340"/>
                  </a:cubicBezTo>
                  <a:lnTo>
                    <a:pt x="3606" y="10340"/>
                  </a:lnTo>
                  <a:cubicBezTo>
                    <a:pt x="3785" y="11616"/>
                    <a:pt x="4496" y="12719"/>
                    <a:pt x="5506" y="13425"/>
                  </a:cubicBezTo>
                  <a:lnTo>
                    <a:pt x="5506" y="14110"/>
                  </a:lnTo>
                  <a:cubicBezTo>
                    <a:pt x="5440" y="14088"/>
                    <a:pt x="5370" y="14076"/>
                    <a:pt x="5299" y="14076"/>
                  </a:cubicBezTo>
                  <a:cubicBezTo>
                    <a:pt x="5236" y="14076"/>
                    <a:pt x="5173" y="14085"/>
                    <a:pt x="5113" y="14103"/>
                  </a:cubicBezTo>
                  <a:cubicBezTo>
                    <a:pt x="4950" y="14153"/>
                    <a:pt x="4813" y="14269"/>
                    <a:pt x="4739" y="14423"/>
                  </a:cubicBezTo>
                  <a:lnTo>
                    <a:pt x="4299" y="15302"/>
                  </a:lnTo>
                  <a:lnTo>
                    <a:pt x="1587" y="16137"/>
                  </a:lnTo>
                  <a:cubicBezTo>
                    <a:pt x="637" y="16430"/>
                    <a:pt x="0" y="17294"/>
                    <a:pt x="0" y="18288"/>
                  </a:cubicBezTo>
                  <a:lnTo>
                    <a:pt x="0" y="20420"/>
                  </a:lnTo>
                  <a:cubicBezTo>
                    <a:pt x="0" y="20587"/>
                    <a:pt x="136" y="20723"/>
                    <a:pt x="305" y="20723"/>
                  </a:cubicBezTo>
                  <a:cubicBezTo>
                    <a:pt x="472" y="20723"/>
                    <a:pt x="607" y="20587"/>
                    <a:pt x="607" y="20420"/>
                  </a:cubicBezTo>
                  <a:lnTo>
                    <a:pt x="607" y="18288"/>
                  </a:lnTo>
                  <a:cubicBezTo>
                    <a:pt x="607" y="17671"/>
                    <a:pt x="944" y="17121"/>
                    <a:pt x="1473" y="16840"/>
                  </a:cubicBezTo>
                  <a:lnTo>
                    <a:pt x="3605" y="20569"/>
                  </a:lnTo>
                  <a:cubicBezTo>
                    <a:pt x="3662" y="20667"/>
                    <a:pt x="3764" y="20723"/>
                    <a:pt x="3869" y="20723"/>
                  </a:cubicBezTo>
                  <a:cubicBezTo>
                    <a:pt x="3921" y="20723"/>
                    <a:pt x="3972" y="20710"/>
                    <a:pt x="4019" y="20684"/>
                  </a:cubicBezTo>
                  <a:cubicBezTo>
                    <a:pt x="4165" y="20601"/>
                    <a:pt x="4215" y="20414"/>
                    <a:pt x="4132" y="20270"/>
                  </a:cubicBezTo>
                  <a:lnTo>
                    <a:pt x="2048" y="16630"/>
                  </a:lnTo>
                  <a:lnTo>
                    <a:pt x="3109" y="16303"/>
                  </a:lnTo>
                  <a:lnTo>
                    <a:pt x="5547" y="20569"/>
                  </a:lnTo>
                  <a:cubicBezTo>
                    <a:pt x="5603" y="20667"/>
                    <a:pt x="5706" y="20723"/>
                    <a:pt x="5812" y="20723"/>
                  </a:cubicBezTo>
                  <a:cubicBezTo>
                    <a:pt x="5863" y="20723"/>
                    <a:pt x="5914" y="20710"/>
                    <a:pt x="5961" y="20684"/>
                  </a:cubicBezTo>
                  <a:cubicBezTo>
                    <a:pt x="6106" y="20601"/>
                    <a:pt x="6157" y="20414"/>
                    <a:pt x="6074" y="20270"/>
                  </a:cubicBezTo>
                  <a:lnTo>
                    <a:pt x="3704" y="16121"/>
                  </a:lnTo>
                  <a:lnTo>
                    <a:pt x="4368" y="15917"/>
                  </a:lnTo>
                  <a:lnTo>
                    <a:pt x="5349" y="17635"/>
                  </a:lnTo>
                  <a:cubicBezTo>
                    <a:pt x="5442" y="17797"/>
                    <a:pt x="5603" y="17909"/>
                    <a:pt x="5787" y="17942"/>
                  </a:cubicBezTo>
                  <a:cubicBezTo>
                    <a:pt x="5823" y="17949"/>
                    <a:pt x="5859" y="17951"/>
                    <a:pt x="5896" y="17951"/>
                  </a:cubicBezTo>
                  <a:cubicBezTo>
                    <a:pt x="6043" y="17951"/>
                    <a:pt x="6189" y="17899"/>
                    <a:pt x="6303" y="17799"/>
                  </a:cubicBezTo>
                  <a:lnTo>
                    <a:pt x="6925" y="17265"/>
                  </a:lnTo>
                  <a:lnTo>
                    <a:pt x="6997" y="17478"/>
                  </a:lnTo>
                  <a:cubicBezTo>
                    <a:pt x="7050" y="17638"/>
                    <a:pt x="7144" y="17775"/>
                    <a:pt x="7263" y="17885"/>
                  </a:cubicBezTo>
                  <a:lnTo>
                    <a:pt x="6810" y="20366"/>
                  </a:lnTo>
                  <a:cubicBezTo>
                    <a:pt x="6778" y="20530"/>
                    <a:pt x="6888" y="20689"/>
                    <a:pt x="7054" y="20720"/>
                  </a:cubicBezTo>
                  <a:cubicBezTo>
                    <a:pt x="7073" y="20723"/>
                    <a:pt x="7091" y="20724"/>
                    <a:pt x="7110" y="20724"/>
                  </a:cubicBezTo>
                  <a:cubicBezTo>
                    <a:pt x="7254" y="20724"/>
                    <a:pt x="7381" y="20621"/>
                    <a:pt x="7408" y="20474"/>
                  </a:cubicBezTo>
                  <a:lnTo>
                    <a:pt x="7837" y="18125"/>
                  </a:lnTo>
                  <a:cubicBezTo>
                    <a:pt x="7858" y="18128"/>
                    <a:pt x="7880" y="18128"/>
                    <a:pt x="7901" y="18128"/>
                  </a:cubicBezTo>
                  <a:lnTo>
                    <a:pt x="8262" y="18128"/>
                  </a:lnTo>
                  <a:cubicBezTo>
                    <a:pt x="8284" y="18128"/>
                    <a:pt x="8308" y="18125"/>
                    <a:pt x="8329" y="18125"/>
                  </a:cubicBezTo>
                  <a:lnTo>
                    <a:pt x="8755" y="20473"/>
                  </a:lnTo>
                  <a:cubicBezTo>
                    <a:pt x="8782" y="20620"/>
                    <a:pt x="8909" y="20723"/>
                    <a:pt x="9053" y="20723"/>
                  </a:cubicBezTo>
                  <a:cubicBezTo>
                    <a:pt x="9072" y="20723"/>
                    <a:pt x="9089" y="20721"/>
                    <a:pt x="9109" y="20717"/>
                  </a:cubicBezTo>
                  <a:cubicBezTo>
                    <a:pt x="9273" y="20687"/>
                    <a:pt x="9383" y="20530"/>
                    <a:pt x="9353" y="20364"/>
                  </a:cubicBezTo>
                  <a:lnTo>
                    <a:pt x="8902" y="17881"/>
                  </a:lnTo>
                  <a:cubicBezTo>
                    <a:pt x="9022" y="17774"/>
                    <a:pt x="9115" y="17637"/>
                    <a:pt x="9166" y="17477"/>
                  </a:cubicBezTo>
                  <a:lnTo>
                    <a:pt x="9236" y="17270"/>
                  </a:lnTo>
                  <a:lnTo>
                    <a:pt x="9853" y="17801"/>
                  </a:lnTo>
                  <a:cubicBezTo>
                    <a:pt x="9967" y="17898"/>
                    <a:pt x="10112" y="17952"/>
                    <a:pt x="10260" y="17952"/>
                  </a:cubicBezTo>
                  <a:cubicBezTo>
                    <a:pt x="10296" y="17952"/>
                    <a:pt x="10332" y="17948"/>
                    <a:pt x="10367" y="17944"/>
                  </a:cubicBezTo>
                  <a:cubicBezTo>
                    <a:pt x="10553" y="17911"/>
                    <a:pt x="10712" y="17798"/>
                    <a:pt x="10804" y="17637"/>
                  </a:cubicBezTo>
                  <a:lnTo>
                    <a:pt x="11788" y="15916"/>
                  </a:lnTo>
                  <a:lnTo>
                    <a:pt x="12458" y="16120"/>
                  </a:lnTo>
                  <a:lnTo>
                    <a:pt x="10087" y="20272"/>
                  </a:lnTo>
                  <a:cubicBezTo>
                    <a:pt x="10003" y="20416"/>
                    <a:pt x="10055" y="20603"/>
                    <a:pt x="10200" y="20686"/>
                  </a:cubicBezTo>
                  <a:cubicBezTo>
                    <a:pt x="10247" y="20711"/>
                    <a:pt x="10297" y="20724"/>
                    <a:pt x="10350" y="20724"/>
                  </a:cubicBezTo>
                  <a:cubicBezTo>
                    <a:pt x="10454" y="20724"/>
                    <a:pt x="10559" y="20669"/>
                    <a:pt x="10614" y="20571"/>
                  </a:cubicBezTo>
                  <a:lnTo>
                    <a:pt x="13052" y="16303"/>
                  </a:lnTo>
                  <a:lnTo>
                    <a:pt x="14406" y="16718"/>
                  </a:lnTo>
                  <a:cubicBezTo>
                    <a:pt x="15099" y="16933"/>
                    <a:pt x="15564" y="17562"/>
                    <a:pt x="15564" y="18289"/>
                  </a:cubicBezTo>
                  <a:lnTo>
                    <a:pt x="15564" y="20421"/>
                  </a:lnTo>
                  <a:cubicBezTo>
                    <a:pt x="15564" y="20589"/>
                    <a:pt x="15700" y="20724"/>
                    <a:pt x="15867" y="20724"/>
                  </a:cubicBezTo>
                  <a:cubicBezTo>
                    <a:pt x="16036" y="20724"/>
                    <a:pt x="16171" y="20589"/>
                    <a:pt x="16171" y="20421"/>
                  </a:cubicBezTo>
                  <a:lnTo>
                    <a:pt x="16171" y="18289"/>
                  </a:lnTo>
                  <a:cubicBezTo>
                    <a:pt x="16174" y="17294"/>
                    <a:pt x="15536" y="16430"/>
                    <a:pt x="14586" y="16137"/>
                  </a:cubicBezTo>
                  <a:lnTo>
                    <a:pt x="11858" y="15297"/>
                  </a:lnTo>
                  <a:lnTo>
                    <a:pt x="11421" y="14423"/>
                  </a:lnTo>
                  <a:cubicBezTo>
                    <a:pt x="11344" y="14269"/>
                    <a:pt x="11207" y="14155"/>
                    <a:pt x="11044" y="14103"/>
                  </a:cubicBezTo>
                  <a:cubicBezTo>
                    <a:pt x="10984" y="14085"/>
                    <a:pt x="10922" y="14076"/>
                    <a:pt x="10860" y="14076"/>
                  </a:cubicBezTo>
                  <a:cubicBezTo>
                    <a:pt x="10789" y="14076"/>
                    <a:pt x="10719" y="14088"/>
                    <a:pt x="10652" y="14110"/>
                  </a:cubicBezTo>
                  <a:lnTo>
                    <a:pt x="10652" y="13429"/>
                  </a:lnTo>
                  <a:cubicBezTo>
                    <a:pt x="11666" y="12725"/>
                    <a:pt x="12380" y="11617"/>
                    <a:pt x="12558" y="10340"/>
                  </a:cubicBezTo>
                  <a:lnTo>
                    <a:pt x="12738" y="10340"/>
                  </a:lnTo>
                  <a:cubicBezTo>
                    <a:pt x="13329" y="10340"/>
                    <a:pt x="13836" y="9902"/>
                    <a:pt x="13893" y="9339"/>
                  </a:cubicBezTo>
                  <a:cubicBezTo>
                    <a:pt x="13925" y="9025"/>
                    <a:pt x="13822" y="8711"/>
                    <a:pt x="13611" y="8478"/>
                  </a:cubicBezTo>
                  <a:cubicBezTo>
                    <a:pt x="13509" y="8366"/>
                    <a:pt x="13386" y="8276"/>
                    <a:pt x="13251" y="8214"/>
                  </a:cubicBezTo>
                  <a:lnTo>
                    <a:pt x="13251" y="5799"/>
                  </a:lnTo>
                  <a:lnTo>
                    <a:pt x="13271" y="5799"/>
                  </a:lnTo>
                  <a:cubicBezTo>
                    <a:pt x="13832" y="5799"/>
                    <a:pt x="14345" y="5512"/>
                    <a:pt x="14639" y="5029"/>
                  </a:cubicBezTo>
                  <a:cubicBezTo>
                    <a:pt x="14932" y="4549"/>
                    <a:pt x="14953" y="3965"/>
                    <a:pt x="14699" y="3465"/>
                  </a:cubicBezTo>
                  <a:cubicBezTo>
                    <a:pt x="14178" y="2448"/>
                    <a:pt x="13281" y="1581"/>
                    <a:pt x="12108" y="960"/>
                  </a:cubicBezTo>
                  <a:cubicBezTo>
                    <a:pt x="10921" y="332"/>
                    <a:pt x="9529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8" name="Google Shape;1968;p39"/>
          <p:cNvSpPr/>
          <p:nvPr/>
        </p:nvSpPr>
        <p:spPr>
          <a:xfrm>
            <a:off x="7571350" y="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9" name="Google Shape;1969;p39"/>
          <p:cNvGrpSpPr/>
          <p:nvPr/>
        </p:nvGrpSpPr>
        <p:grpSpPr>
          <a:xfrm>
            <a:off x="7744403" y="171405"/>
            <a:ext cx="512290" cy="685813"/>
            <a:chOff x="863525" y="-1760525"/>
            <a:chExt cx="388275" cy="518025"/>
          </a:xfrm>
        </p:grpSpPr>
        <p:sp>
          <p:nvSpPr>
            <p:cNvPr id="1970" name="Google Shape;1970;p39"/>
            <p:cNvSpPr/>
            <p:nvPr/>
          </p:nvSpPr>
          <p:spPr>
            <a:xfrm>
              <a:off x="863525" y="-1760525"/>
              <a:ext cx="388275" cy="518025"/>
            </a:xfrm>
            <a:custGeom>
              <a:avLst/>
              <a:gdLst/>
              <a:ahLst/>
              <a:cxnLst/>
              <a:rect l="l" t="t" r="r" b="b"/>
              <a:pathLst>
                <a:path w="15531" h="20721" extrusionOk="0">
                  <a:moveTo>
                    <a:pt x="8092" y="608"/>
                  </a:moveTo>
                  <a:cubicBezTo>
                    <a:pt x="8105" y="608"/>
                    <a:pt x="8114" y="616"/>
                    <a:pt x="8114" y="629"/>
                  </a:cubicBezTo>
                  <a:lnTo>
                    <a:pt x="8114" y="1602"/>
                  </a:lnTo>
                  <a:cubicBezTo>
                    <a:pt x="8114" y="1769"/>
                    <a:pt x="8249" y="1904"/>
                    <a:pt x="8418" y="1904"/>
                  </a:cubicBezTo>
                  <a:cubicBezTo>
                    <a:pt x="8585" y="1904"/>
                    <a:pt x="8721" y="1769"/>
                    <a:pt x="8721" y="1602"/>
                  </a:cubicBezTo>
                  <a:lnTo>
                    <a:pt x="8721" y="1255"/>
                  </a:lnTo>
                  <a:lnTo>
                    <a:pt x="8742" y="1255"/>
                  </a:lnTo>
                  <a:cubicBezTo>
                    <a:pt x="9199" y="1255"/>
                    <a:pt x="9642" y="1339"/>
                    <a:pt x="10062" y="1504"/>
                  </a:cubicBezTo>
                  <a:lnTo>
                    <a:pt x="10062" y="1924"/>
                  </a:lnTo>
                  <a:cubicBezTo>
                    <a:pt x="10062" y="2093"/>
                    <a:pt x="10197" y="2227"/>
                    <a:pt x="10365" y="2227"/>
                  </a:cubicBezTo>
                  <a:cubicBezTo>
                    <a:pt x="10533" y="2227"/>
                    <a:pt x="10669" y="2093"/>
                    <a:pt x="10669" y="1924"/>
                  </a:cubicBezTo>
                  <a:lnTo>
                    <a:pt x="10669" y="1275"/>
                  </a:lnTo>
                  <a:cubicBezTo>
                    <a:pt x="10669" y="1262"/>
                    <a:pt x="10677" y="1253"/>
                    <a:pt x="10690" y="1253"/>
                  </a:cubicBezTo>
                  <a:lnTo>
                    <a:pt x="11014" y="1253"/>
                  </a:lnTo>
                  <a:cubicBezTo>
                    <a:pt x="11206" y="1253"/>
                    <a:pt x="11360" y="1409"/>
                    <a:pt x="11360" y="1600"/>
                  </a:cubicBezTo>
                  <a:lnTo>
                    <a:pt x="11360" y="2269"/>
                  </a:lnTo>
                  <a:cubicBezTo>
                    <a:pt x="11360" y="2343"/>
                    <a:pt x="11386" y="2414"/>
                    <a:pt x="11434" y="2468"/>
                  </a:cubicBezTo>
                  <a:cubicBezTo>
                    <a:pt x="12013" y="3124"/>
                    <a:pt x="12331" y="3967"/>
                    <a:pt x="12331" y="4843"/>
                  </a:cubicBezTo>
                  <a:lnTo>
                    <a:pt x="12331" y="5001"/>
                  </a:lnTo>
                  <a:cubicBezTo>
                    <a:pt x="11069" y="4495"/>
                    <a:pt x="9472" y="4215"/>
                    <a:pt x="7770" y="4215"/>
                  </a:cubicBezTo>
                  <a:cubicBezTo>
                    <a:pt x="6976" y="4215"/>
                    <a:pt x="6193" y="4278"/>
                    <a:pt x="5449" y="4399"/>
                  </a:cubicBezTo>
                  <a:cubicBezTo>
                    <a:pt x="5283" y="4425"/>
                    <a:pt x="5172" y="4581"/>
                    <a:pt x="5199" y="4746"/>
                  </a:cubicBezTo>
                  <a:cubicBezTo>
                    <a:pt x="5223" y="4896"/>
                    <a:pt x="5349" y="5001"/>
                    <a:pt x="5495" y="5001"/>
                  </a:cubicBezTo>
                  <a:cubicBezTo>
                    <a:pt x="5512" y="5001"/>
                    <a:pt x="5530" y="4999"/>
                    <a:pt x="5547" y="4996"/>
                  </a:cubicBezTo>
                  <a:cubicBezTo>
                    <a:pt x="6259" y="4881"/>
                    <a:pt x="7005" y="4822"/>
                    <a:pt x="7768" y="4822"/>
                  </a:cubicBezTo>
                  <a:cubicBezTo>
                    <a:pt x="9312" y="4822"/>
                    <a:pt x="10799" y="5072"/>
                    <a:pt x="11968" y="5512"/>
                  </a:cubicBezTo>
                  <a:lnTo>
                    <a:pt x="3562" y="5512"/>
                  </a:lnTo>
                  <a:cubicBezTo>
                    <a:pt x="3788" y="5426"/>
                    <a:pt x="4028" y="5349"/>
                    <a:pt x="4279" y="5278"/>
                  </a:cubicBezTo>
                  <a:cubicBezTo>
                    <a:pt x="4441" y="5231"/>
                    <a:pt x="4535" y="5063"/>
                    <a:pt x="4488" y="4902"/>
                  </a:cubicBezTo>
                  <a:cubicBezTo>
                    <a:pt x="4450" y="4768"/>
                    <a:pt x="4329" y="4681"/>
                    <a:pt x="4198" y="4681"/>
                  </a:cubicBezTo>
                  <a:cubicBezTo>
                    <a:pt x="4170" y="4681"/>
                    <a:pt x="4142" y="4685"/>
                    <a:pt x="4113" y="4694"/>
                  </a:cubicBezTo>
                  <a:cubicBezTo>
                    <a:pt x="3792" y="4785"/>
                    <a:pt x="3487" y="4888"/>
                    <a:pt x="3202" y="5001"/>
                  </a:cubicBezTo>
                  <a:lnTo>
                    <a:pt x="3202" y="4843"/>
                  </a:lnTo>
                  <a:cubicBezTo>
                    <a:pt x="3202" y="3968"/>
                    <a:pt x="3522" y="3125"/>
                    <a:pt x="4101" y="2468"/>
                  </a:cubicBezTo>
                  <a:cubicBezTo>
                    <a:pt x="4149" y="2414"/>
                    <a:pt x="4176" y="2343"/>
                    <a:pt x="4176" y="2269"/>
                  </a:cubicBezTo>
                  <a:lnTo>
                    <a:pt x="4176" y="1600"/>
                  </a:lnTo>
                  <a:cubicBezTo>
                    <a:pt x="4176" y="1409"/>
                    <a:pt x="4331" y="1253"/>
                    <a:pt x="4522" y="1253"/>
                  </a:cubicBezTo>
                  <a:lnTo>
                    <a:pt x="4848" y="1253"/>
                  </a:lnTo>
                  <a:cubicBezTo>
                    <a:pt x="4859" y="1253"/>
                    <a:pt x="4869" y="1262"/>
                    <a:pt x="4869" y="1275"/>
                  </a:cubicBezTo>
                  <a:lnTo>
                    <a:pt x="4869" y="1924"/>
                  </a:lnTo>
                  <a:cubicBezTo>
                    <a:pt x="4869" y="2093"/>
                    <a:pt x="5005" y="2227"/>
                    <a:pt x="5172" y="2227"/>
                  </a:cubicBezTo>
                  <a:cubicBezTo>
                    <a:pt x="5340" y="2227"/>
                    <a:pt x="5476" y="2093"/>
                    <a:pt x="5476" y="1924"/>
                  </a:cubicBezTo>
                  <a:lnTo>
                    <a:pt x="5476" y="1504"/>
                  </a:lnTo>
                  <a:cubicBezTo>
                    <a:pt x="5894" y="1339"/>
                    <a:pt x="6337" y="1255"/>
                    <a:pt x="6794" y="1255"/>
                  </a:cubicBezTo>
                  <a:lnTo>
                    <a:pt x="6816" y="1255"/>
                  </a:lnTo>
                  <a:lnTo>
                    <a:pt x="6816" y="1602"/>
                  </a:lnTo>
                  <a:cubicBezTo>
                    <a:pt x="6816" y="1769"/>
                    <a:pt x="6951" y="1904"/>
                    <a:pt x="7120" y="1904"/>
                  </a:cubicBezTo>
                  <a:cubicBezTo>
                    <a:pt x="7287" y="1904"/>
                    <a:pt x="7423" y="1769"/>
                    <a:pt x="7423" y="1602"/>
                  </a:cubicBezTo>
                  <a:lnTo>
                    <a:pt x="7423" y="629"/>
                  </a:lnTo>
                  <a:cubicBezTo>
                    <a:pt x="7423" y="618"/>
                    <a:pt x="7433" y="608"/>
                    <a:pt x="7444" y="608"/>
                  </a:cubicBezTo>
                  <a:close/>
                  <a:moveTo>
                    <a:pt x="3894" y="6122"/>
                  </a:moveTo>
                  <a:lnTo>
                    <a:pt x="3894" y="6791"/>
                  </a:lnTo>
                  <a:cubicBezTo>
                    <a:pt x="3894" y="7160"/>
                    <a:pt x="3594" y="7460"/>
                    <a:pt x="3224" y="7460"/>
                  </a:cubicBezTo>
                  <a:lnTo>
                    <a:pt x="3202" y="7460"/>
                  </a:lnTo>
                  <a:lnTo>
                    <a:pt x="3202" y="6122"/>
                  </a:lnTo>
                  <a:close/>
                  <a:moveTo>
                    <a:pt x="12327" y="6122"/>
                  </a:moveTo>
                  <a:lnTo>
                    <a:pt x="12327" y="7460"/>
                  </a:lnTo>
                  <a:lnTo>
                    <a:pt x="12305" y="7460"/>
                  </a:lnTo>
                  <a:cubicBezTo>
                    <a:pt x="11935" y="7460"/>
                    <a:pt x="11636" y="7160"/>
                    <a:pt x="11636" y="6791"/>
                  </a:cubicBezTo>
                  <a:lnTo>
                    <a:pt x="11636" y="6122"/>
                  </a:lnTo>
                  <a:close/>
                  <a:moveTo>
                    <a:pt x="11031" y="6122"/>
                  </a:moveTo>
                  <a:lnTo>
                    <a:pt x="11031" y="6791"/>
                  </a:lnTo>
                  <a:cubicBezTo>
                    <a:pt x="11031" y="7494"/>
                    <a:pt x="11604" y="8067"/>
                    <a:pt x="12307" y="8067"/>
                  </a:cubicBezTo>
                  <a:lnTo>
                    <a:pt x="12424" y="8067"/>
                  </a:lnTo>
                  <a:cubicBezTo>
                    <a:pt x="12707" y="8067"/>
                    <a:pt x="12949" y="8267"/>
                    <a:pt x="12975" y="8521"/>
                  </a:cubicBezTo>
                  <a:cubicBezTo>
                    <a:pt x="12989" y="8667"/>
                    <a:pt x="12945" y="8807"/>
                    <a:pt x="12847" y="8914"/>
                  </a:cubicBezTo>
                  <a:cubicBezTo>
                    <a:pt x="12750" y="9021"/>
                    <a:pt x="12612" y="9081"/>
                    <a:pt x="12470" y="9081"/>
                  </a:cubicBezTo>
                  <a:lnTo>
                    <a:pt x="11967" y="9081"/>
                  </a:lnTo>
                  <a:cubicBezTo>
                    <a:pt x="11807" y="9081"/>
                    <a:pt x="11676" y="9204"/>
                    <a:pt x="11663" y="9361"/>
                  </a:cubicBezTo>
                  <a:cubicBezTo>
                    <a:pt x="11588" y="10343"/>
                    <a:pt x="11149" y="11253"/>
                    <a:pt x="10429" y="11924"/>
                  </a:cubicBezTo>
                  <a:cubicBezTo>
                    <a:pt x="9705" y="12601"/>
                    <a:pt x="8758" y="12973"/>
                    <a:pt x="7765" y="12973"/>
                  </a:cubicBezTo>
                  <a:cubicBezTo>
                    <a:pt x="6773" y="12973"/>
                    <a:pt x="5827" y="12600"/>
                    <a:pt x="5102" y="11924"/>
                  </a:cubicBezTo>
                  <a:cubicBezTo>
                    <a:pt x="4381" y="11252"/>
                    <a:pt x="3942" y="10342"/>
                    <a:pt x="3869" y="9361"/>
                  </a:cubicBezTo>
                  <a:cubicBezTo>
                    <a:pt x="3856" y="9202"/>
                    <a:pt x="3724" y="9081"/>
                    <a:pt x="3566" y="9081"/>
                  </a:cubicBezTo>
                  <a:lnTo>
                    <a:pt x="3064" y="9081"/>
                  </a:lnTo>
                  <a:cubicBezTo>
                    <a:pt x="2921" y="9081"/>
                    <a:pt x="2784" y="9021"/>
                    <a:pt x="2687" y="8914"/>
                  </a:cubicBezTo>
                  <a:cubicBezTo>
                    <a:pt x="2588" y="8807"/>
                    <a:pt x="2543" y="8667"/>
                    <a:pt x="2557" y="8521"/>
                  </a:cubicBezTo>
                  <a:cubicBezTo>
                    <a:pt x="2581" y="8265"/>
                    <a:pt x="2824" y="8067"/>
                    <a:pt x="3108" y="8067"/>
                  </a:cubicBezTo>
                  <a:lnTo>
                    <a:pt x="3224" y="8067"/>
                  </a:lnTo>
                  <a:cubicBezTo>
                    <a:pt x="3928" y="8067"/>
                    <a:pt x="4501" y="7494"/>
                    <a:pt x="4501" y="6791"/>
                  </a:cubicBezTo>
                  <a:lnTo>
                    <a:pt x="4501" y="6122"/>
                  </a:lnTo>
                  <a:close/>
                  <a:moveTo>
                    <a:pt x="3294" y="9688"/>
                  </a:moveTo>
                  <a:cubicBezTo>
                    <a:pt x="3437" y="10715"/>
                    <a:pt x="3926" y="11657"/>
                    <a:pt x="4690" y="12370"/>
                  </a:cubicBezTo>
                  <a:cubicBezTo>
                    <a:pt x="4943" y="12607"/>
                    <a:pt x="5222" y="12811"/>
                    <a:pt x="5516" y="12983"/>
                  </a:cubicBezTo>
                  <a:lnTo>
                    <a:pt x="5516" y="13828"/>
                  </a:lnTo>
                  <a:lnTo>
                    <a:pt x="5292" y="13704"/>
                  </a:lnTo>
                  <a:cubicBezTo>
                    <a:pt x="5198" y="13650"/>
                    <a:pt x="5091" y="13623"/>
                    <a:pt x="4984" y="13623"/>
                  </a:cubicBezTo>
                  <a:cubicBezTo>
                    <a:pt x="4922" y="13623"/>
                    <a:pt x="4860" y="13633"/>
                    <a:pt x="4800" y="13651"/>
                  </a:cubicBezTo>
                  <a:cubicBezTo>
                    <a:pt x="4716" y="13678"/>
                    <a:pt x="4640" y="13721"/>
                    <a:pt x="4573" y="13778"/>
                  </a:cubicBezTo>
                  <a:cubicBezTo>
                    <a:pt x="4213" y="13434"/>
                    <a:pt x="4179" y="12961"/>
                    <a:pt x="4178" y="12940"/>
                  </a:cubicBezTo>
                  <a:cubicBezTo>
                    <a:pt x="4172" y="12848"/>
                    <a:pt x="4126" y="12764"/>
                    <a:pt x="4055" y="12711"/>
                  </a:cubicBezTo>
                  <a:cubicBezTo>
                    <a:pt x="4000" y="12671"/>
                    <a:pt x="3936" y="12650"/>
                    <a:pt x="3870" y="12650"/>
                  </a:cubicBezTo>
                  <a:cubicBezTo>
                    <a:pt x="3846" y="12650"/>
                    <a:pt x="3823" y="12653"/>
                    <a:pt x="3799" y="12658"/>
                  </a:cubicBezTo>
                  <a:cubicBezTo>
                    <a:pt x="3685" y="12687"/>
                    <a:pt x="3574" y="12701"/>
                    <a:pt x="3465" y="12701"/>
                  </a:cubicBezTo>
                  <a:cubicBezTo>
                    <a:pt x="3141" y="12701"/>
                    <a:pt x="2840" y="12574"/>
                    <a:pt x="2570" y="12321"/>
                  </a:cubicBezTo>
                  <a:cubicBezTo>
                    <a:pt x="2438" y="12200"/>
                    <a:pt x="2421" y="12000"/>
                    <a:pt x="2527" y="11864"/>
                  </a:cubicBezTo>
                  <a:cubicBezTo>
                    <a:pt x="2787" y="11534"/>
                    <a:pt x="3101" y="10892"/>
                    <a:pt x="3184" y="9688"/>
                  </a:cubicBezTo>
                  <a:close/>
                  <a:moveTo>
                    <a:pt x="12347" y="9688"/>
                  </a:moveTo>
                  <a:cubicBezTo>
                    <a:pt x="12428" y="10892"/>
                    <a:pt x="12742" y="11534"/>
                    <a:pt x="13004" y="11864"/>
                  </a:cubicBezTo>
                  <a:cubicBezTo>
                    <a:pt x="13111" y="11999"/>
                    <a:pt x="13091" y="12200"/>
                    <a:pt x="12961" y="12321"/>
                  </a:cubicBezTo>
                  <a:cubicBezTo>
                    <a:pt x="12690" y="12574"/>
                    <a:pt x="12390" y="12701"/>
                    <a:pt x="12065" y="12701"/>
                  </a:cubicBezTo>
                  <a:cubicBezTo>
                    <a:pt x="11957" y="12701"/>
                    <a:pt x="11845" y="12687"/>
                    <a:pt x="11731" y="12658"/>
                  </a:cubicBezTo>
                  <a:cubicBezTo>
                    <a:pt x="11708" y="12653"/>
                    <a:pt x="11684" y="12650"/>
                    <a:pt x="11660" y="12650"/>
                  </a:cubicBezTo>
                  <a:cubicBezTo>
                    <a:pt x="11595" y="12650"/>
                    <a:pt x="11531" y="12671"/>
                    <a:pt x="11477" y="12710"/>
                  </a:cubicBezTo>
                  <a:cubicBezTo>
                    <a:pt x="11404" y="12764"/>
                    <a:pt x="11360" y="12848"/>
                    <a:pt x="11354" y="12937"/>
                  </a:cubicBezTo>
                  <a:cubicBezTo>
                    <a:pt x="11353" y="12960"/>
                    <a:pt x="11320" y="13434"/>
                    <a:pt x="10957" y="13778"/>
                  </a:cubicBezTo>
                  <a:cubicBezTo>
                    <a:pt x="10892" y="13721"/>
                    <a:pt x="10814" y="13678"/>
                    <a:pt x="10730" y="13651"/>
                  </a:cubicBezTo>
                  <a:cubicBezTo>
                    <a:pt x="10671" y="13632"/>
                    <a:pt x="10609" y="13623"/>
                    <a:pt x="10547" y="13623"/>
                  </a:cubicBezTo>
                  <a:cubicBezTo>
                    <a:pt x="10441" y="13623"/>
                    <a:pt x="10335" y="13650"/>
                    <a:pt x="10240" y="13702"/>
                  </a:cubicBezTo>
                  <a:lnTo>
                    <a:pt x="10013" y="13828"/>
                  </a:lnTo>
                  <a:lnTo>
                    <a:pt x="10013" y="12981"/>
                  </a:lnTo>
                  <a:cubicBezTo>
                    <a:pt x="10309" y="12813"/>
                    <a:pt x="10586" y="12607"/>
                    <a:pt x="10842" y="12370"/>
                  </a:cubicBezTo>
                  <a:cubicBezTo>
                    <a:pt x="11606" y="11657"/>
                    <a:pt x="12094" y="10715"/>
                    <a:pt x="12237" y="9688"/>
                  </a:cubicBezTo>
                  <a:close/>
                  <a:moveTo>
                    <a:pt x="9406" y="13274"/>
                  </a:moveTo>
                  <a:lnTo>
                    <a:pt x="9406" y="14166"/>
                  </a:lnTo>
                  <a:lnTo>
                    <a:pt x="7764" y="15079"/>
                  </a:lnTo>
                  <a:lnTo>
                    <a:pt x="7257" y="14798"/>
                  </a:lnTo>
                  <a:cubicBezTo>
                    <a:pt x="7210" y="14771"/>
                    <a:pt x="7160" y="14759"/>
                    <a:pt x="7110" y="14759"/>
                  </a:cubicBezTo>
                  <a:cubicBezTo>
                    <a:pt x="7003" y="14759"/>
                    <a:pt x="6900" y="14816"/>
                    <a:pt x="6844" y="14915"/>
                  </a:cubicBezTo>
                  <a:cubicBezTo>
                    <a:pt x="6764" y="15062"/>
                    <a:pt x="6818" y="15246"/>
                    <a:pt x="6964" y="15328"/>
                  </a:cubicBezTo>
                  <a:lnTo>
                    <a:pt x="7235" y="15479"/>
                  </a:lnTo>
                  <a:lnTo>
                    <a:pt x="5594" y="16886"/>
                  </a:lnTo>
                  <a:cubicBezTo>
                    <a:pt x="5593" y="16888"/>
                    <a:pt x="5589" y="16892"/>
                    <a:pt x="5581" y="16892"/>
                  </a:cubicBezTo>
                  <a:cubicBezTo>
                    <a:pt x="5580" y="16892"/>
                    <a:pt x="5579" y="16892"/>
                    <a:pt x="5577" y="16891"/>
                  </a:cubicBezTo>
                  <a:cubicBezTo>
                    <a:pt x="5569" y="16890"/>
                    <a:pt x="5564" y="16884"/>
                    <a:pt x="5563" y="16881"/>
                  </a:cubicBezTo>
                  <a:lnTo>
                    <a:pt x="4540" y="15092"/>
                  </a:lnTo>
                  <a:lnTo>
                    <a:pt x="4965" y="14244"/>
                  </a:lnTo>
                  <a:cubicBezTo>
                    <a:pt x="4966" y="14242"/>
                    <a:pt x="4969" y="14235"/>
                    <a:pt x="4978" y="14234"/>
                  </a:cubicBezTo>
                  <a:cubicBezTo>
                    <a:pt x="4980" y="14233"/>
                    <a:pt x="4982" y="14232"/>
                    <a:pt x="4984" y="14232"/>
                  </a:cubicBezTo>
                  <a:cubicBezTo>
                    <a:pt x="4989" y="14232"/>
                    <a:pt x="4992" y="14234"/>
                    <a:pt x="4993" y="14235"/>
                  </a:cubicBezTo>
                  <a:lnTo>
                    <a:pt x="5876" y="14723"/>
                  </a:lnTo>
                  <a:cubicBezTo>
                    <a:pt x="5923" y="14750"/>
                    <a:pt x="5973" y="14763"/>
                    <a:pt x="6024" y="14763"/>
                  </a:cubicBezTo>
                  <a:cubicBezTo>
                    <a:pt x="6130" y="14763"/>
                    <a:pt x="6233" y="14706"/>
                    <a:pt x="6287" y="14606"/>
                  </a:cubicBezTo>
                  <a:cubicBezTo>
                    <a:pt x="6370" y="14459"/>
                    <a:pt x="6316" y="14276"/>
                    <a:pt x="6170" y="14194"/>
                  </a:cubicBezTo>
                  <a:lnTo>
                    <a:pt x="6121" y="14166"/>
                  </a:lnTo>
                  <a:lnTo>
                    <a:pt x="6121" y="13274"/>
                  </a:lnTo>
                  <a:cubicBezTo>
                    <a:pt x="6640" y="13477"/>
                    <a:pt x="7194" y="13584"/>
                    <a:pt x="7764" y="13584"/>
                  </a:cubicBezTo>
                  <a:cubicBezTo>
                    <a:pt x="8334" y="13584"/>
                    <a:pt x="8889" y="13478"/>
                    <a:pt x="9406" y="13274"/>
                  </a:cubicBezTo>
                  <a:close/>
                  <a:moveTo>
                    <a:pt x="10544" y="14230"/>
                  </a:moveTo>
                  <a:cubicBezTo>
                    <a:pt x="10546" y="14230"/>
                    <a:pt x="10548" y="14230"/>
                    <a:pt x="10550" y="14231"/>
                  </a:cubicBezTo>
                  <a:cubicBezTo>
                    <a:pt x="10560" y="14234"/>
                    <a:pt x="10563" y="14241"/>
                    <a:pt x="10563" y="14242"/>
                  </a:cubicBezTo>
                  <a:lnTo>
                    <a:pt x="10989" y="15090"/>
                  </a:lnTo>
                  <a:lnTo>
                    <a:pt x="9967" y="16881"/>
                  </a:lnTo>
                  <a:cubicBezTo>
                    <a:pt x="9965" y="16883"/>
                    <a:pt x="9962" y="16890"/>
                    <a:pt x="9953" y="16891"/>
                  </a:cubicBezTo>
                  <a:cubicBezTo>
                    <a:pt x="9951" y="16892"/>
                    <a:pt x="9950" y="16892"/>
                    <a:pt x="9948" y="16892"/>
                  </a:cubicBezTo>
                  <a:cubicBezTo>
                    <a:pt x="9942" y="16892"/>
                    <a:pt x="9938" y="16889"/>
                    <a:pt x="9935" y="16886"/>
                  </a:cubicBezTo>
                  <a:lnTo>
                    <a:pt x="8292" y="15479"/>
                  </a:lnTo>
                  <a:lnTo>
                    <a:pt x="10534" y="14234"/>
                  </a:lnTo>
                  <a:cubicBezTo>
                    <a:pt x="10536" y="14231"/>
                    <a:pt x="10539" y="14230"/>
                    <a:pt x="10544" y="14230"/>
                  </a:cubicBezTo>
                  <a:close/>
                  <a:moveTo>
                    <a:pt x="7441" y="1"/>
                  </a:moveTo>
                  <a:cubicBezTo>
                    <a:pt x="7094" y="1"/>
                    <a:pt x="6813" y="282"/>
                    <a:pt x="6813" y="629"/>
                  </a:cubicBezTo>
                  <a:lnTo>
                    <a:pt x="6813" y="650"/>
                  </a:lnTo>
                  <a:lnTo>
                    <a:pt x="6791" y="650"/>
                  </a:lnTo>
                  <a:cubicBezTo>
                    <a:pt x="6293" y="650"/>
                    <a:pt x="5809" y="736"/>
                    <a:pt x="5349" y="905"/>
                  </a:cubicBezTo>
                  <a:cubicBezTo>
                    <a:pt x="5235" y="752"/>
                    <a:pt x="5050" y="650"/>
                    <a:pt x="4845" y="650"/>
                  </a:cubicBezTo>
                  <a:lnTo>
                    <a:pt x="4521" y="650"/>
                  </a:lnTo>
                  <a:cubicBezTo>
                    <a:pt x="3995" y="650"/>
                    <a:pt x="3566" y="1076"/>
                    <a:pt x="3566" y="1603"/>
                  </a:cubicBezTo>
                  <a:lnTo>
                    <a:pt x="3566" y="2160"/>
                  </a:lnTo>
                  <a:cubicBezTo>
                    <a:pt x="2938" y="2914"/>
                    <a:pt x="2594" y="3864"/>
                    <a:pt x="2594" y="4846"/>
                  </a:cubicBezTo>
                  <a:lnTo>
                    <a:pt x="2594" y="5278"/>
                  </a:lnTo>
                  <a:cubicBezTo>
                    <a:pt x="2415" y="5366"/>
                    <a:pt x="2245" y="5463"/>
                    <a:pt x="2087" y="5563"/>
                  </a:cubicBezTo>
                  <a:cubicBezTo>
                    <a:pt x="1973" y="5636"/>
                    <a:pt x="1921" y="5773"/>
                    <a:pt x="1958" y="5903"/>
                  </a:cubicBezTo>
                  <a:cubicBezTo>
                    <a:pt x="1996" y="6035"/>
                    <a:pt x="2114" y="6123"/>
                    <a:pt x="2250" y="6123"/>
                  </a:cubicBezTo>
                  <a:lnTo>
                    <a:pt x="2594" y="6123"/>
                  </a:lnTo>
                  <a:lnTo>
                    <a:pt x="2594" y="7578"/>
                  </a:lnTo>
                  <a:cubicBezTo>
                    <a:pt x="2244" y="7744"/>
                    <a:pt x="1990" y="8074"/>
                    <a:pt x="1951" y="8462"/>
                  </a:cubicBezTo>
                  <a:cubicBezTo>
                    <a:pt x="1918" y="8777"/>
                    <a:pt x="2023" y="9091"/>
                    <a:pt x="2233" y="9322"/>
                  </a:cubicBezTo>
                  <a:cubicBezTo>
                    <a:pt x="2331" y="9431"/>
                    <a:pt x="2450" y="9519"/>
                    <a:pt x="2580" y="9579"/>
                  </a:cubicBezTo>
                  <a:cubicBezTo>
                    <a:pt x="2517" y="10672"/>
                    <a:pt x="2258" y="11220"/>
                    <a:pt x="2047" y="11490"/>
                  </a:cubicBezTo>
                  <a:cubicBezTo>
                    <a:pt x="1750" y="11870"/>
                    <a:pt x="1796" y="12428"/>
                    <a:pt x="2153" y="12764"/>
                  </a:cubicBezTo>
                  <a:cubicBezTo>
                    <a:pt x="2539" y="13127"/>
                    <a:pt x="2986" y="13311"/>
                    <a:pt x="3463" y="13311"/>
                  </a:cubicBezTo>
                  <a:cubicBezTo>
                    <a:pt x="3517" y="13311"/>
                    <a:pt x="3571" y="13308"/>
                    <a:pt x="3625" y="13304"/>
                  </a:cubicBezTo>
                  <a:cubicBezTo>
                    <a:pt x="3701" y="13587"/>
                    <a:pt x="3871" y="13994"/>
                    <a:pt x="4252" y="14308"/>
                  </a:cubicBezTo>
                  <a:lnTo>
                    <a:pt x="3949" y="14913"/>
                  </a:lnTo>
                  <a:lnTo>
                    <a:pt x="1501" y="15777"/>
                  </a:lnTo>
                  <a:cubicBezTo>
                    <a:pt x="603" y="16096"/>
                    <a:pt x="0" y="16947"/>
                    <a:pt x="0" y="17900"/>
                  </a:cubicBezTo>
                  <a:lnTo>
                    <a:pt x="0" y="20415"/>
                  </a:lnTo>
                  <a:cubicBezTo>
                    <a:pt x="0" y="20583"/>
                    <a:pt x="136" y="20719"/>
                    <a:pt x="303" y="20719"/>
                  </a:cubicBezTo>
                  <a:cubicBezTo>
                    <a:pt x="472" y="20719"/>
                    <a:pt x="607" y="20583"/>
                    <a:pt x="607" y="20415"/>
                  </a:cubicBezTo>
                  <a:lnTo>
                    <a:pt x="607" y="17900"/>
                  </a:lnTo>
                  <a:cubicBezTo>
                    <a:pt x="607" y="17206"/>
                    <a:pt x="1049" y="16583"/>
                    <a:pt x="1703" y="16350"/>
                  </a:cubicBezTo>
                  <a:lnTo>
                    <a:pt x="3965" y="15552"/>
                  </a:lnTo>
                  <a:lnTo>
                    <a:pt x="5200" y="20489"/>
                  </a:lnTo>
                  <a:cubicBezTo>
                    <a:pt x="5235" y="20626"/>
                    <a:pt x="5359" y="20719"/>
                    <a:pt x="5495" y="20719"/>
                  </a:cubicBezTo>
                  <a:cubicBezTo>
                    <a:pt x="5519" y="20719"/>
                    <a:pt x="5544" y="20717"/>
                    <a:pt x="5569" y="20710"/>
                  </a:cubicBezTo>
                  <a:cubicBezTo>
                    <a:pt x="5730" y="20669"/>
                    <a:pt x="5829" y="20505"/>
                    <a:pt x="5790" y="20342"/>
                  </a:cubicBezTo>
                  <a:lnTo>
                    <a:pt x="4970" y="17066"/>
                  </a:lnTo>
                  <a:lnTo>
                    <a:pt x="5036" y="17183"/>
                  </a:lnTo>
                  <a:cubicBezTo>
                    <a:pt x="5129" y="17344"/>
                    <a:pt x="5290" y="17457"/>
                    <a:pt x="5473" y="17490"/>
                  </a:cubicBezTo>
                  <a:cubicBezTo>
                    <a:pt x="5509" y="17497"/>
                    <a:pt x="5544" y="17498"/>
                    <a:pt x="5580" y="17498"/>
                  </a:cubicBezTo>
                  <a:cubicBezTo>
                    <a:pt x="5729" y="17498"/>
                    <a:pt x="5873" y="17444"/>
                    <a:pt x="5990" y="17347"/>
                  </a:cubicBezTo>
                  <a:lnTo>
                    <a:pt x="7461" y="16086"/>
                  </a:lnTo>
                  <a:lnTo>
                    <a:pt x="7461" y="18794"/>
                  </a:lnTo>
                  <a:cubicBezTo>
                    <a:pt x="7461" y="18962"/>
                    <a:pt x="7597" y="19098"/>
                    <a:pt x="7764" y="19098"/>
                  </a:cubicBezTo>
                  <a:cubicBezTo>
                    <a:pt x="7932" y="19098"/>
                    <a:pt x="8068" y="18962"/>
                    <a:pt x="8068" y="18794"/>
                  </a:cubicBezTo>
                  <a:lnTo>
                    <a:pt x="8068" y="16086"/>
                  </a:lnTo>
                  <a:lnTo>
                    <a:pt x="9540" y="17348"/>
                  </a:lnTo>
                  <a:cubicBezTo>
                    <a:pt x="9655" y="17447"/>
                    <a:pt x="9799" y="17500"/>
                    <a:pt x="9947" y="17500"/>
                  </a:cubicBezTo>
                  <a:cubicBezTo>
                    <a:pt x="9983" y="17500"/>
                    <a:pt x="10019" y="17498"/>
                    <a:pt x="10055" y="17491"/>
                  </a:cubicBezTo>
                  <a:cubicBezTo>
                    <a:pt x="10240" y="17458"/>
                    <a:pt x="10399" y="17347"/>
                    <a:pt x="10492" y="17184"/>
                  </a:cubicBezTo>
                  <a:lnTo>
                    <a:pt x="10557" y="17068"/>
                  </a:lnTo>
                  <a:lnTo>
                    <a:pt x="9739" y="20343"/>
                  </a:lnTo>
                  <a:cubicBezTo>
                    <a:pt x="9698" y="20506"/>
                    <a:pt x="9798" y="20670"/>
                    <a:pt x="9960" y="20712"/>
                  </a:cubicBezTo>
                  <a:cubicBezTo>
                    <a:pt x="9985" y="20719"/>
                    <a:pt x="10010" y="20720"/>
                    <a:pt x="10035" y="20720"/>
                  </a:cubicBezTo>
                  <a:cubicBezTo>
                    <a:pt x="10170" y="20720"/>
                    <a:pt x="10293" y="20629"/>
                    <a:pt x="10329" y="20490"/>
                  </a:cubicBezTo>
                  <a:lnTo>
                    <a:pt x="11563" y="15555"/>
                  </a:lnTo>
                  <a:lnTo>
                    <a:pt x="13825" y="16352"/>
                  </a:lnTo>
                  <a:cubicBezTo>
                    <a:pt x="14480" y="16583"/>
                    <a:pt x="14920" y="17206"/>
                    <a:pt x="14920" y="17901"/>
                  </a:cubicBezTo>
                  <a:lnTo>
                    <a:pt x="14920" y="20417"/>
                  </a:lnTo>
                  <a:cubicBezTo>
                    <a:pt x="14920" y="20585"/>
                    <a:pt x="15056" y="20720"/>
                    <a:pt x="15225" y="20720"/>
                  </a:cubicBezTo>
                  <a:cubicBezTo>
                    <a:pt x="15392" y="20720"/>
                    <a:pt x="15527" y="20585"/>
                    <a:pt x="15527" y="20417"/>
                  </a:cubicBezTo>
                  <a:lnTo>
                    <a:pt x="15527" y="17901"/>
                  </a:lnTo>
                  <a:cubicBezTo>
                    <a:pt x="15530" y="16947"/>
                    <a:pt x="14926" y="16093"/>
                    <a:pt x="14028" y="15777"/>
                  </a:cubicBezTo>
                  <a:lnTo>
                    <a:pt x="11578" y="14913"/>
                  </a:lnTo>
                  <a:lnTo>
                    <a:pt x="11277" y="14308"/>
                  </a:lnTo>
                  <a:cubicBezTo>
                    <a:pt x="11661" y="13994"/>
                    <a:pt x="11830" y="13587"/>
                    <a:pt x="11904" y="13304"/>
                  </a:cubicBezTo>
                  <a:cubicBezTo>
                    <a:pt x="11958" y="13308"/>
                    <a:pt x="12012" y="13311"/>
                    <a:pt x="12066" y="13311"/>
                  </a:cubicBezTo>
                  <a:cubicBezTo>
                    <a:pt x="12543" y="13311"/>
                    <a:pt x="12990" y="13127"/>
                    <a:pt x="13377" y="12764"/>
                  </a:cubicBezTo>
                  <a:cubicBezTo>
                    <a:pt x="13735" y="12428"/>
                    <a:pt x="13779" y="11870"/>
                    <a:pt x="13482" y="11490"/>
                  </a:cubicBezTo>
                  <a:cubicBezTo>
                    <a:pt x="13269" y="11220"/>
                    <a:pt x="13012" y="10672"/>
                    <a:pt x="12948" y="9579"/>
                  </a:cubicBezTo>
                  <a:cubicBezTo>
                    <a:pt x="13078" y="9516"/>
                    <a:pt x="13197" y="9429"/>
                    <a:pt x="13295" y="9322"/>
                  </a:cubicBezTo>
                  <a:cubicBezTo>
                    <a:pt x="13505" y="9091"/>
                    <a:pt x="13608" y="8777"/>
                    <a:pt x="13576" y="8462"/>
                  </a:cubicBezTo>
                  <a:cubicBezTo>
                    <a:pt x="13536" y="8073"/>
                    <a:pt x="13282" y="7744"/>
                    <a:pt x="12934" y="7578"/>
                  </a:cubicBezTo>
                  <a:lnTo>
                    <a:pt x="12934" y="6123"/>
                  </a:lnTo>
                  <a:lnTo>
                    <a:pt x="13278" y="6123"/>
                  </a:lnTo>
                  <a:cubicBezTo>
                    <a:pt x="13414" y="6123"/>
                    <a:pt x="13532" y="6035"/>
                    <a:pt x="13569" y="5903"/>
                  </a:cubicBezTo>
                  <a:cubicBezTo>
                    <a:pt x="13606" y="5773"/>
                    <a:pt x="13554" y="5635"/>
                    <a:pt x="13441" y="5563"/>
                  </a:cubicBezTo>
                  <a:cubicBezTo>
                    <a:pt x="13282" y="5463"/>
                    <a:pt x="13112" y="5366"/>
                    <a:pt x="12934" y="5278"/>
                  </a:cubicBezTo>
                  <a:lnTo>
                    <a:pt x="12934" y="4846"/>
                  </a:lnTo>
                  <a:cubicBezTo>
                    <a:pt x="12934" y="3864"/>
                    <a:pt x="12590" y="2914"/>
                    <a:pt x="11961" y="2160"/>
                  </a:cubicBezTo>
                  <a:lnTo>
                    <a:pt x="11961" y="1603"/>
                  </a:lnTo>
                  <a:cubicBezTo>
                    <a:pt x="11961" y="1079"/>
                    <a:pt x="11534" y="650"/>
                    <a:pt x="11009" y="650"/>
                  </a:cubicBezTo>
                  <a:lnTo>
                    <a:pt x="10684" y="650"/>
                  </a:lnTo>
                  <a:cubicBezTo>
                    <a:pt x="10477" y="650"/>
                    <a:pt x="10295" y="750"/>
                    <a:pt x="10180" y="905"/>
                  </a:cubicBezTo>
                  <a:cubicBezTo>
                    <a:pt x="9720" y="736"/>
                    <a:pt x="9236" y="650"/>
                    <a:pt x="8738" y="650"/>
                  </a:cubicBezTo>
                  <a:lnTo>
                    <a:pt x="8716" y="650"/>
                  </a:lnTo>
                  <a:lnTo>
                    <a:pt x="8716" y="629"/>
                  </a:lnTo>
                  <a:cubicBezTo>
                    <a:pt x="8716" y="282"/>
                    <a:pt x="8435" y="1"/>
                    <a:pt x="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9"/>
            <p:cNvSpPr/>
            <p:nvPr/>
          </p:nvSpPr>
          <p:spPr>
            <a:xfrm>
              <a:off x="1001375" y="-1565225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5" y="1"/>
                  </a:moveTo>
                  <a:cubicBezTo>
                    <a:pt x="136" y="1"/>
                    <a:pt x="0" y="136"/>
                    <a:pt x="0" y="303"/>
                  </a:cubicBezTo>
                  <a:lnTo>
                    <a:pt x="0" y="628"/>
                  </a:lnTo>
                  <a:cubicBezTo>
                    <a:pt x="0" y="796"/>
                    <a:pt x="136" y="932"/>
                    <a:pt x="305" y="932"/>
                  </a:cubicBezTo>
                  <a:cubicBezTo>
                    <a:pt x="472" y="932"/>
                    <a:pt x="607" y="796"/>
                    <a:pt x="607" y="628"/>
                  </a:cubicBezTo>
                  <a:lnTo>
                    <a:pt x="607" y="303"/>
                  </a:lnTo>
                  <a:cubicBezTo>
                    <a:pt x="607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9"/>
            <p:cNvSpPr/>
            <p:nvPr/>
          </p:nvSpPr>
          <p:spPr>
            <a:xfrm>
              <a:off x="1098700" y="-1565225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5" y="1"/>
                  </a:moveTo>
                  <a:cubicBezTo>
                    <a:pt x="136" y="1"/>
                    <a:pt x="1" y="136"/>
                    <a:pt x="1" y="303"/>
                  </a:cubicBezTo>
                  <a:lnTo>
                    <a:pt x="1" y="628"/>
                  </a:lnTo>
                  <a:cubicBezTo>
                    <a:pt x="1" y="796"/>
                    <a:pt x="136" y="932"/>
                    <a:pt x="305" y="932"/>
                  </a:cubicBezTo>
                  <a:cubicBezTo>
                    <a:pt x="472" y="932"/>
                    <a:pt x="608" y="796"/>
                    <a:pt x="608" y="628"/>
                  </a:cubicBezTo>
                  <a:lnTo>
                    <a:pt x="608" y="303"/>
                  </a:lnTo>
                  <a:cubicBezTo>
                    <a:pt x="608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9"/>
            <p:cNvSpPr/>
            <p:nvPr/>
          </p:nvSpPr>
          <p:spPr>
            <a:xfrm>
              <a:off x="1024975" y="-1508450"/>
              <a:ext cx="65375" cy="23300"/>
            </a:xfrm>
            <a:custGeom>
              <a:avLst/>
              <a:gdLst/>
              <a:ahLst/>
              <a:cxnLst/>
              <a:rect l="l" t="t" r="r" b="b"/>
              <a:pathLst>
                <a:path w="2615" h="932" extrusionOk="0">
                  <a:moveTo>
                    <a:pt x="335" y="0"/>
                  </a:moveTo>
                  <a:cubicBezTo>
                    <a:pt x="257" y="0"/>
                    <a:pt x="178" y="30"/>
                    <a:pt x="119" y="90"/>
                  </a:cubicBezTo>
                  <a:cubicBezTo>
                    <a:pt x="1" y="210"/>
                    <a:pt x="3" y="402"/>
                    <a:pt x="122" y="519"/>
                  </a:cubicBezTo>
                  <a:cubicBezTo>
                    <a:pt x="383" y="779"/>
                    <a:pt x="826" y="932"/>
                    <a:pt x="1307" y="932"/>
                  </a:cubicBezTo>
                  <a:cubicBezTo>
                    <a:pt x="1790" y="932"/>
                    <a:pt x="2233" y="779"/>
                    <a:pt x="2493" y="519"/>
                  </a:cubicBezTo>
                  <a:cubicBezTo>
                    <a:pt x="2613" y="402"/>
                    <a:pt x="2614" y="209"/>
                    <a:pt x="2497" y="90"/>
                  </a:cubicBezTo>
                  <a:cubicBezTo>
                    <a:pt x="2437" y="30"/>
                    <a:pt x="2358" y="0"/>
                    <a:pt x="2279" y="0"/>
                  </a:cubicBezTo>
                  <a:cubicBezTo>
                    <a:pt x="2203" y="0"/>
                    <a:pt x="2126" y="29"/>
                    <a:pt x="2068" y="87"/>
                  </a:cubicBezTo>
                  <a:cubicBezTo>
                    <a:pt x="1957" y="196"/>
                    <a:pt x="1691" y="325"/>
                    <a:pt x="1307" y="325"/>
                  </a:cubicBezTo>
                  <a:cubicBezTo>
                    <a:pt x="925" y="325"/>
                    <a:pt x="657" y="196"/>
                    <a:pt x="547" y="87"/>
                  </a:cubicBezTo>
                  <a:cubicBezTo>
                    <a:pt x="488" y="29"/>
                    <a:pt x="412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9"/>
            <p:cNvSpPr/>
            <p:nvPr/>
          </p:nvSpPr>
          <p:spPr>
            <a:xfrm>
              <a:off x="993300" y="-1590275"/>
              <a:ext cx="31425" cy="15200"/>
            </a:xfrm>
            <a:custGeom>
              <a:avLst/>
              <a:gdLst/>
              <a:ahLst/>
              <a:cxnLst/>
              <a:rect l="l" t="t" r="r" b="b"/>
              <a:pathLst>
                <a:path w="1257" h="608" extrusionOk="0">
                  <a:moveTo>
                    <a:pt x="304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1"/>
                    <a:pt x="136" y="607"/>
                    <a:pt x="304" y="607"/>
                  </a:cubicBezTo>
                  <a:lnTo>
                    <a:pt x="952" y="607"/>
                  </a:lnTo>
                  <a:cubicBezTo>
                    <a:pt x="1120" y="607"/>
                    <a:pt x="1256" y="471"/>
                    <a:pt x="1256" y="304"/>
                  </a:cubicBezTo>
                  <a:cubicBezTo>
                    <a:pt x="1256" y="136"/>
                    <a:pt x="1120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9"/>
            <p:cNvSpPr/>
            <p:nvPr/>
          </p:nvSpPr>
          <p:spPr>
            <a:xfrm>
              <a:off x="1090600" y="-1590275"/>
              <a:ext cx="31400" cy="15200"/>
            </a:xfrm>
            <a:custGeom>
              <a:avLst/>
              <a:gdLst/>
              <a:ahLst/>
              <a:cxnLst/>
              <a:rect l="l" t="t" r="r" b="b"/>
              <a:pathLst>
                <a:path w="1256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3" y="607"/>
                  </a:cubicBezTo>
                  <a:lnTo>
                    <a:pt x="952" y="607"/>
                  </a:lnTo>
                  <a:cubicBezTo>
                    <a:pt x="1120" y="607"/>
                    <a:pt x="1256" y="471"/>
                    <a:pt x="1256" y="304"/>
                  </a:cubicBezTo>
                  <a:cubicBezTo>
                    <a:pt x="1256" y="136"/>
                    <a:pt x="1120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9"/>
            <p:cNvSpPr/>
            <p:nvPr/>
          </p:nvSpPr>
          <p:spPr>
            <a:xfrm>
              <a:off x="895950" y="-1314500"/>
              <a:ext cx="80100" cy="72000"/>
            </a:xfrm>
            <a:custGeom>
              <a:avLst/>
              <a:gdLst/>
              <a:ahLst/>
              <a:cxnLst/>
              <a:rect l="l" t="t" r="r" b="b"/>
              <a:pathLst>
                <a:path w="3204" h="2880" extrusionOk="0">
                  <a:moveTo>
                    <a:pt x="954" y="0"/>
                  </a:moveTo>
                  <a:cubicBezTo>
                    <a:pt x="787" y="0"/>
                    <a:pt x="651" y="136"/>
                    <a:pt x="651" y="304"/>
                  </a:cubicBezTo>
                  <a:lnTo>
                    <a:pt x="651" y="1622"/>
                  </a:lnTo>
                  <a:lnTo>
                    <a:pt x="630" y="1622"/>
                  </a:lnTo>
                  <a:cubicBezTo>
                    <a:pt x="283" y="1622"/>
                    <a:pt x="0" y="1905"/>
                    <a:pt x="0" y="2251"/>
                  </a:cubicBezTo>
                  <a:lnTo>
                    <a:pt x="0" y="2576"/>
                  </a:lnTo>
                  <a:cubicBezTo>
                    <a:pt x="0" y="2744"/>
                    <a:pt x="137" y="2879"/>
                    <a:pt x="304" y="2879"/>
                  </a:cubicBezTo>
                  <a:cubicBezTo>
                    <a:pt x="471" y="2879"/>
                    <a:pt x="607" y="2744"/>
                    <a:pt x="607" y="2576"/>
                  </a:cubicBezTo>
                  <a:lnTo>
                    <a:pt x="607" y="2249"/>
                  </a:lnTo>
                  <a:cubicBezTo>
                    <a:pt x="607" y="2238"/>
                    <a:pt x="617" y="2228"/>
                    <a:pt x="630" y="2228"/>
                  </a:cubicBezTo>
                  <a:lnTo>
                    <a:pt x="2575" y="2228"/>
                  </a:lnTo>
                  <a:cubicBezTo>
                    <a:pt x="2587" y="2228"/>
                    <a:pt x="2597" y="2237"/>
                    <a:pt x="2597" y="2249"/>
                  </a:cubicBezTo>
                  <a:lnTo>
                    <a:pt x="2597" y="2575"/>
                  </a:lnTo>
                  <a:cubicBezTo>
                    <a:pt x="2597" y="2742"/>
                    <a:pt x="2732" y="2878"/>
                    <a:pt x="2901" y="2878"/>
                  </a:cubicBezTo>
                  <a:cubicBezTo>
                    <a:pt x="3068" y="2878"/>
                    <a:pt x="3204" y="2742"/>
                    <a:pt x="3204" y="2575"/>
                  </a:cubicBezTo>
                  <a:lnTo>
                    <a:pt x="3204" y="2249"/>
                  </a:lnTo>
                  <a:cubicBezTo>
                    <a:pt x="3204" y="1904"/>
                    <a:pt x="2922" y="1621"/>
                    <a:pt x="2575" y="1621"/>
                  </a:cubicBezTo>
                  <a:lnTo>
                    <a:pt x="2554" y="1621"/>
                  </a:lnTo>
                  <a:lnTo>
                    <a:pt x="2554" y="951"/>
                  </a:lnTo>
                  <a:cubicBezTo>
                    <a:pt x="2554" y="784"/>
                    <a:pt x="2418" y="648"/>
                    <a:pt x="2249" y="648"/>
                  </a:cubicBezTo>
                  <a:cubicBezTo>
                    <a:pt x="2082" y="648"/>
                    <a:pt x="1947" y="784"/>
                    <a:pt x="1947" y="951"/>
                  </a:cubicBezTo>
                  <a:lnTo>
                    <a:pt x="1947" y="1621"/>
                  </a:lnTo>
                  <a:lnTo>
                    <a:pt x="1258" y="1621"/>
                  </a:lnTo>
                  <a:lnTo>
                    <a:pt x="1258" y="304"/>
                  </a:lnTo>
                  <a:cubicBezTo>
                    <a:pt x="1258" y="136"/>
                    <a:pt x="1123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9"/>
            <p:cNvSpPr/>
            <p:nvPr/>
          </p:nvSpPr>
          <p:spPr>
            <a:xfrm>
              <a:off x="1139225" y="-1273975"/>
              <a:ext cx="80100" cy="31425"/>
            </a:xfrm>
            <a:custGeom>
              <a:avLst/>
              <a:gdLst/>
              <a:ahLst/>
              <a:cxnLst/>
              <a:rect l="l" t="t" r="r" b="b"/>
              <a:pathLst>
                <a:path w="3204" h="1257" extrusionOk="0">
                  <a:moveTo>
                    <a:pt x="629" y="0"/>
                  </a:moveTo>
                  <a:cubicBezTo>
                    <a:pt x="283" y="0"/>
                    <a:pt x="1" y="283"/>
                    <a:pt x="1" y="628"/>
                  </a:cubicBezTo>
                  <a:lnTo>
                    <a:pt x="1" y="954"/>
                  </a:lnTo>
                  <a:cubicBezTo>
                    <a:pt x="1" y="1121"/>
                    <a:pt x="136" y="1257"/>
                    <a:pt x="305" y="1257"/>
                  </a:cubicBezTo>
                  <a:cubicBezTo>
                    <a:pt x="472" y="1257"/>
                    <a:pt x="608" y="1121"/>
                    <a:pt x="608" y="954"/>
                  </a:cubicBezTo>
                  <a:lnTo>
                    <a:pt x="608" y="628"/>
                  </a:lnTo>
                  <a:cubicBezTo>
                    <a:pt x="608" y="617"/>
                    <a:pt x="618" y="607"/>
                    <a:pt x="629" y="607"/>
                  </a:cubicBezTo>
                  <a:lnTo>
                    <a:pt x="2576" y="607"/>
                  </a:lnTo>
                  <a:cubicBezTo>
                    <a:pt x="2586" y="607"/>
                    <a:pt x="2597" y="616"/>
                    <a:pt x="2597" y="628"/>
                  </a:cubicBezTo>
                  <a:lnTo>
                    <a:pt x="2597" y="954"/>
                  </a:lnTo>
                  <a:cubicBezTo>
                    <a:pt x="2597" y="1121"/>
                    <a:pt x="2733" y="1257"/>
                    <a:pt x="2900" y="1257"/>
                  </a:cubicBezTo>
                  <a:cubicBezTo>
                    <a:pt x="3068" y="1257"/>
                    <a:pt x="3204" y="1121"/>
                    <a:pt x="3204" y="954"/>
                  </a:cubicBezTo>
                  <a:lnTo>
                    <a:pt x="3204" y="628"/>
                  </a:lnTo>
                  <a:cubicBezTo>
                    <a:pt x="3204" y="283"/>
                    <a:pt x="2921" y="0"/>
                    <a:pt x="2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8" name="Google Shape;1978;p39"/>
          <p:cNvSpPr/>
          <p:nvPr/>
        </p:nvSpPr>
        <p:spPr>
          <a:xfrm>
            <a:off x="7571350" y="857262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9" name="Google Shape;1979;p39"/>
          <p:cNvGrpSpPr/>
          <p:nvPr/>
        </p:nvGrpSpPr>
        <p:grpSpPr>
          <a:xfrm>
            <a:off x="7711422" y="1028666"/>
            <a:ext cx="578434" cy="685832"/>
            <a:chOff x="1528625" y="-1139375"/>
            <a:chExt cx="436950" cy="518000"/>
          </a:xfrm>
        </p:grpSpPr>
        <p:sp>
          <p:nvSpPr>
            <p:cNvPr id="1980" name="Google Shape;1980;p39"/>
            <p:cNvSpPr/>
            <p:nvPr/>
          </p:nvSpPr>
          <p:spPr>
            <a:xfrm>
              <a:off x="1528625" y="-1139375"/>
              <a:ext cx="436950" cy="518000"/>
            </a:xfrm>
            <a:custGeom>
              <a:avLst/>
              <a:gdLst/>
              <a:ahLst/>
              <a:cxnLst/>
              <a:rect l="l" t="t" r="r" b="b"/>
              <a:pathLst>
                <a:path w="17478" h="20720" extrusionOk="0">
                  <a:moveTo>
                    <a:pt x="8739" y="607"/>
                  </a:moveTo>
                  <a:cubicBezTo>
                    <a:pt x="10660" y="607"/>
                    <a:pt x="12372" y="1820"/>
                    <a:pt x="13023" y="3598"/>
                  </a:cubicBezTo>
                  <a:cubicBezTo>
                    <a:pt x="11735" y="3368"/>
                    <a:pt x="10267" y="3244"/>
                    <a:pt x="8739" y="3244"/>
                  </a:cubicBezTo>
                  <a:cubicBezTo>
                    <a:pt x="7212" y="3244"/>
                    <a:pt x="5746" y="3366"/>
                    <a:pt x="4455" y="3598"/>
                  </a:cubicBezTo>
                  <a:cubicBezTo>
                    <a:pt x="5109" y="1820"/>
                    <a:pt x="6820" y="607"/>
                    <a:pt x="8739" y="607"/>
                  </a:cubicBezTo>
                  <a:close/>
                  <a:moveTo>
                    <a:pt x="8742" y="3853"/>
                  </a:moveTo>
                  <a:cubicBezTo>
                    <a:pt x="10964" y="3853"/>
                    <a:pt x="13051" y="4119"/>
                    <a:pt x="14616" y="4599"/>
                  </a:cubicBezTo>
                  <a:cubicBezTo>
                    <a:pt x="16028" y="5033"/>
                    <a:pt x="16872" y="5611"/>
                    <a:pt x="16872" y="6143"/>
                  </a:cubicBezTo>
                  <a:cubicBezTo>
                    <a:pt x="16872" y="6624"/>
                    <a:pt x="16087" y="7352"/>
                    <a:pt x="13912" y="7882"/>
                  </a:cubicBezTo>
                  <a:lnTo>
                    <a:pt x="13912" y="6143"/>
                  </a:lnTo>
                  <a:cubicBezTo>
                    <a:pt x="13912" y="5633"/>
                    <a:pt x="13356" y="5224"/>
                    <a:pt x="12262" y="4933"/>
                  </a:cubicBezTo>
                  <a:cubicBezTo>
                    <a:pt x="11317" y="4682"/>
                    <a:pt x="10067" y="4543"/>
                    <a:pt x="8743" y="4543"/>
                  </a:cubicBezTo>
                  <a:cubicBezTo>
                    <a:pt x="7418" y="4543"/>
                    <a:pt x="6168" y="4683"/>
                    <a:pt x="5224" y="4933"/>
                  </a:cubicBezTo>
                  <a:cubicBezTo>
                    <a:pt x="4130" y="5226"/>
                    <a:pt x="3575" y="5633"/>
                    <a:pt x="3575" y="6143"/>
                  </a:cubicBezTo>
                  <a:lnTo>
                    <a:pt x="3575" y="7882"/>
                  </a:lnTo>
                  <a:cubicBezTo>
                    <a:pt x="1393" y="7352"/>
                    <a:pt x="610" y="6624"/>
                    <a:pt x="610" y="6143"/>
                  </a:cubicBezTo>
                  <a:cubicBezTo>
                    <a:pt x="610" y="5611"/>
                    <a:pt x="1453" y="5033"/>
                    <a:pt x="2866" y="4599"/>
                  </a:cubicBezTo>
                  <a:cubicBezTo>
                    <a:pt x="4430" y="4118"/>
                    <a:pt x="6517" y="3853"/>
                    <a:pt x="8742" y="3853"/>
                  </a:cubicBezTo>
                  <a:close/>
                  <a:moveTo>
                    <a:pt x="8742" y="5150"/>
                  </a:moveTo>
                  <a:cubicBezTo>
                    <a:pt x="10016" y="5150"/>
                    <a:pt x="11210" y="5282"/>
                    <a:pt x="12102" y="5520"/>
                  </a:cubicBezTo>
                  <a:cubicBezTo>
                    <a:pt x="13083" y="5781"/>
                    <a:pt x="13302" y="6067"/>
                    <a:pt x="13302" y="6146"/>
                  </a:cubicBezTo>
                  <a:lnTo>
                    <a:pt x="13302" y="8091"/>
                  </a:lnTo>
                  <a:cubicBezTo>
                    <a:pt x="13302" y="9175"/>
                    <a:pt x="12919" y="10217"/>
                    <a:pt x="12221" y="11040"/>
                  </a:cubicBezTo>
                  <a:cubicBezTo>
                    <a:pt x="12142" y="11033"/>
                    <a:pt x="12064" y="11030"/>
                    <a:pt x="11985" y="11030"/>
                  </a:cubicBezTo>
                  <a:lnTo>
                    <a:pt x="10414" y="11030"/>
                  </a:lnTo>
                  <a:cubicBezTo>
                    <a:pt x="10400" y="11004"/>
                    <a:pt x="10384" y="10980"/>
                    <a:pt x="10367" y="10954"/>
                  </a:cubicBezTo>
                  <a:cubicBezTo>
                    <a:pt x="11722" y="10326"/>
                    <a:pt x="12614" y="8956"/>
                    <a:pt x="12614" y="7441"/>
                  </a:cubicBezTo>
                  <a:lnTo>
                    <a:pt x="12614" y="6627"/>
                  </a:lnTo>
                  <a:cubicBezTo>
                    <a:pt x="12614" y="6460"/>
                    <a:pt x="12478" y="6324"/>
                    <a:pt x="12309" y="6324"/>
                  </a:cubicBezTo>
                  <a:cubicBezTo>
                    <a:pt x="12142" y="6324"/>
                    <a:pt x="12007" y="6460"/>
                    <a:pt x="12007" y="6627"/>
                  </a:cubicBezTo>
                  <a:lnTo>
                    <a:pt x="12007" y="7441"/>
                  </a:lnTo>
                  <a:cubicBezTo>
                    <a:pt x="12007" y="8783"/>
                    <a:pt x="11181" y="9989"/>
                    <a:pt x="9942" y="10477"/>
                  </a:cubicBezTo>
                  <a:cubicBezTo>
                    <a:pt x="9610" y="10216"/>
                    <a:pt x="9195" y="10056"/>
                    <a:pt x="8742" y="10056"/>
                  </a:cubicBezTo>
                  <a:cubicBezTo>
                    <a:pt x="8288" y="10056"/>
                    <a:pt x="7872" y="10213"/>
                    <a:pt x="7542" y="10477"/>
                  </a:cubicBezTo>
                  <a:cubicBezTo>
                    <a:pt x="6300" y="9989"/>
                    <a:pt x="5476" y="8789"/>
                    <a:pt x="5476" y="7441"/>
                  </a:cubicBezTo>
                  <a:lnTo>
                    <a:pt x="5476" y="5496"/>
                  </a:lnTo>
                  <a:cubicBezTo>
                    <a:pt x="6358" y="5272"/>
                    <a:pt x="7514" y="5150"/>
                    <a:pt x="8742" y="5150"/>
                  </a:cubicBezTo>
                  <a:close/>
                  <a:moveTo>
                    <a:pt x="4869" y="5679"/>
                  </a:moveTo>
                  <a:lnTo>
                    <a:pt x="4869" y="7439"/>
                  </a:lnTo>
                  <a:cubicBezTo>
                    <a:pt x="4869" y="8962"/>
                    <a:pt x="5757" y="10326"/>
                    <a:pt x="7115" y="10954"/>
                  </a:cubicBezTo>
                  <a:cubicBezTo>
                    <a:pt x="6925" y="11251"/>
                    <a:pt x="6817" y="11604"/>
                    <a:pt x="6817" y="11981"/>
                  </a:cubicBezTo>
                  <a:cubicBezTo>
                    <a:pt x="6817" y="12067"/>
                    <a:pt x="6824" y="12151"/>
                    <a:pt x="6835" y="12232"/>
                  </a:cubicBezTo>
                  <a:cubicBezTo>
                    <a:pt x="6145" y="11915"/>
                    <a:pt x="5538" y="11425"/>
                    <a:pt x="5083" y="10817"/>
                  </a:cubicBezTo>
                  <a:cubicBezTo>
                    <a:pt x="4490" y="10024"/>
                    <a:pt x="4179" y="9082"/>
                    <a:pt x="4179" y="8089"/>
                  </a:cubicBezTo>
                  <a:lnTo>
                    <a:pt x="4179" y="6143"/>
                  </a:lnTo>
                  <a:cubicBezTo>
                    <a:pt x="4179" y="6081"/>
                    <a:pt x="4317" y="5888"/>
                    <a:pt x="4869" y="5679"/>
                  </a:cubicBezTo>
                  <a:close/>
                  <a:moveTo>
                    <a:pt x="8744" y="10666"/>
                  </a:moveTo>
                  <a:cubicBezTo>
                    <a:pt x="9470" y="10666"/>
                    <a:pt x="10059" y="11256"/>
                    <a:pt x="10059" y="11982"/>
                  </a:cubicBezTo>
                  <a:cubicBezTo>
                    <a:pt x="10059" y="12709"/>
                    <a:pt x="9467" y="13302"/>
                    <a:pt x="8739" y="13302"/>
                  </a:cubicBezTo>
                  <a:cubicBezTo>
                    <a:pt x="8013" y="13302"/>
                    <a:pt x="7419" y="12711"/>
                    <a:pt x="7419" y="11982"/>
                  </a:cubicBezTo>
                  <a:cubicBezTo>
                    <a:pt x="7419" y="11254"/>
                    <a:pt x="8011" y="10666"/>
                    <a:pt x="8739" y="10666"/>
                  </a:cubicBezTo>
                  <a:cubicBezTo>
                    <a:pt x="8741" y="10666"/>
                    <a:pt x="8742" y="10666"/>
                    <a:pt x="8744" y="10666"/>
                  </a:cubicBezTo>
                  <a:close/>
                  <a:moveTo>
                    <a:pt x="11990" y="11640"/>
                  </a:moveTo>
                  <a:cubicBezTo>
                    <a:pt x="13430" y="11640"/>
                    <a:pt x="14600" y="12812"/>
                    <a:pt x="14600" y="14253"/>
                  </a:cubicBezTo>
                  <a:lnTo>
                    <a:pt x="14600" y="15317"/>
                  </a:lnTo>
                  <a:lnTo>
                    <a:pt x="11795" y="14493"/>
                  </a:lnTo>
                  <a:cubicBezTo>
                    <a:pt x="11512" y="14410"/>
                    <a:pt x="11315" y="14145"/>
                    <a:pt x="11315" y="13850"/>
                  </a:cubicBezTo>
                  <a:lnTo>
                    <a:pt x="11315" y="12936"/>
                  </a:lnTo>
                  <a:lnTo>
                    <a:pt x="11985" y="12936"/>
                  </a:lnTo>
                  <a:cubicBezTo>
                    <a:pt x="12608" y="12936"/>
                    <a:pt x="13152" y="13381"/>
                    <a:pt x="13278" y="13990"/>
                  </a:cubicBezTo>
                  <a:cubicBezTo>
                    <a:pt x="13306" y="14133"/>
                    <a:pt x="13435" y="14233"/>
                    <a:pt x="13573" y="14233"/>
                  </a:cubicBezTo>
                  <a:cubicBezTo>
                    <a:pt x="13593" y="14233"/>
                    <a:pt x="13615" y="14232"/>
                    <a:pt x="13635" y="14229"/>
                  </a:cubicBezTo>
                  <a:cubicBezTo>
                    <a:pt x="13799" y="14195"/>
                    <a:pt x="13905" y="14033"/>
                    <a:pt x="13872" y="13869"/>
                  </a:cubicBezTo>
                  <a:cubicBezTo>
                    <a:pt x="13690" y="12976"/>
                    <a:pt x="12898" y="12329"/>
                    <a:pt x="11985" y="12329"/>
                  </a:cubicBezTo>
                  <a:lnTo>
                    <a:pt x="10636" y="12329"/>
                  </a:lnTo>
                  <a:cubicBezTo>
                    <a:pt x="10656" y="12217"/>
                    <a:pt x="10666" y="12102"/>
                    <a:pt x="10666" y="11984"/>
                  </a:cubicBezTo>
                  <a:cubicBezTo>
                    <a:pt x="10666" y="11867"/>
                    <a:pt x="10656" y="11751"/>
                    <a:pt x="10636" y="11640"/>
                  </a:cubicBezTo>
                  <a:lnTo>
                    <a:pt x="11985" y="11640"/>
                  </a:lnTo>
                  <a:cubicBezTo>
                    <a:pt x="11987" y="11640"/>
                    <a:pt x="11989" y="11640"/>
                    <a:pt x="11990" y="11640"/>
                  </a:cubicBezTo>
                  <a:close/>
                  <a:moveTo>
                    <a:pt x="4869" y="15364"/>
                  </a:moveTo>
                  <a:lnTo>
                    <a:pt x="4869" y="17014"/>
                  </a:lnTo>
                  <a:cubicBezTo>
                    <a:pt x="4869" y="17452"/>
                    <a:pt x="4697" y="17865"/>
                    <a:pt x="4387" y="18175"/>
                  </a:cubicBezTo>
                  <a:lnTo>
                    <a:pt x="4177" y="18385"/>
                  </a:lnTo>
                  <a:lnTo>
                    <a:pt x="4177" y="15567"/>
                  </a:lnTo>
                  <a:lnTo>
                    <a:pt x="4869" y="15364"/>
                  </a:lnTo>
                  <a:close/>
                  <a:moveTo>
                    <a:pt x="12612" y="15364"/>
                  </a:moveTo>
                  <a:lnTo>
                    <a:pt x="13302" y="15567"/>
                  </a:lnTo>
                  <a:lnTo>
                    <a:pt x="13302" y="18386"/>
                  </a:lnTo>
                  <a:lnTo>
                    <a:pt x="13093" y="18175"/>
                  </a:lnTo>
                  <a:cubicBezTo>
                    <a:pt x="12784" y="17865"/>
                    <a:pt x="12612" y="17452"/>
                    <a:pt x="12612" y="17014"/>
                  </a:cubicBezTo>
                  <a:lnTo>
                    <a:pt x="12612" y="15364"/>
                  </a:lnTo>
                  <a:close/>
                  <a:moveTo>
                    <a:pt x="6774" y="12868"/>
                  </a:moveTo>
                  <a:cubicBezTo>
                    <a:pt x="6881" y="12912"/>
                    <a:pt x="6991" y="12954"/>
                    <a:pt x="7102" y="12991"/>
                  </a:cubicBezTo>
                  <a:cubicBezTo>
                    <a:pt x="7442" y="13539"/>
                    <a:pt x="8051" y="13905"/>
                    <a:pt x="8742" y="13905"/>
                  </a:cubicBezTo>
                  <a:cubicBezTo>
                    <a:pt x="9457" y="13905"/>
                    <a:pt x="10081" y="13512"/>
                    <a:pt x="10414" y="12932"/>
                  </a:cubicBezTo>
                  <a:lnTo>
                    <a:pt x="10708" y="12932"/>
                  </a:lnTo>
                  <a:lnTo>
                    <a:pt x="10708" y="13846"/>
                  </a:lnTo>
                  <a:cubicBezTo>
                    <a:pt x="10708" y="14409"/>
                    <a:pt x="11085" y="14912"/>
                    <a:pt x="11627" y="15071"/>
                  </a:cubicBezTo>
                  <a:lnTo>
                    <a:pt x="12007" y="15183"/>
                  </a:lnTo>
                  <a:lnTo>
                    <a:pt x="12007" y="17011"/>
                  </a:lnTo>
                  <a:cubicBezTo>
                    <a:pt x="12007" y="17612"/>
                    <a:pt x="12241" y="18178"/>
                    <a:pt x="12665" y="18602"/>
                  </a:cubicBezTo>
                  <a:lnTo>
                    <a:pt x="12874" y="18810"/>
                  </a:lnTo>
                  <a:lnTo>
                    <a:pt x="4609" y="18810"/>
                  </a:lnTo>
                  <a:lnTo>
                    <a:pt x="4817" y="18602"/>
                  </a:lnTo>
                  <a:cubicBezTo>
                    <a:pt x="5243" y="18178"/>
                    <a:pt x="5476" y="17611"/>
                    <a:pt x="5476" y="17011"/>
                  </a:cubicBezTo>
                  <a:lnTo>
                    <a:pt x="5476" y="15186"/>
                  </a:lnTo>
                  <a:lnTo>
                    <a:pt x="5856" y="15073"/>
                  </a:lnTo>
                  <a:cubicBezTo>
                    <a:pt x="6395" y="14914"/>
                    <a:pt x="6774" y="14410"/>
                    <a:pt x="6774" y="13848"/>
                  </a:cubicBezTo>
                  <a:lnTo>
                    <a:pt x="6774" y="12868"/>
                  </a:lnTo>
                  <a:close/>
                  <a:moveTo>
                    <a:pt x="3573" y="15746"/>
                  </a:moveTo>
                  <a:lnTo>
                    <a:pt x="3573" y="18815"/>
                  </a:lnTo>
                  <a:lnTo>
                    <a:pt x="1261" y="18815"/>
                  </a:lnTo>
                  <a:lnTo>
                    <a:pt x="1261" y="17656"/>
                  </a:lnTo>
                  <a:lnTo>
                    <a:pt x="1260" y="17656"/>
                  </a:lnTo>
                  <a:cubicBezTo>
                    <a:pt x="1260" y="16931"/>
                    <a:pt x="1742" y="16283"/>
                    <a:pt x="2439" y="16080"/>
                  </a:cubicBezTo>
                  <a:lnTo>
                    <a:pt x="3573" y="15746"/>
                  </a:lnTo>
                  <a:close/>
                  <a:moveTo>
                    <a:pt x="13909" y="15746"/>
                  </a:moveTo>
                  <a:lnTo>
                    <a:pt x="15043" y="16080"/>
                  </a:lnTo>
                  <a:cubicBezTo>
                    <a:pt x="15737" y="16283"/>
                    <a:pt x="16221" y="16931"/>
                    <a:pt x="16221" y="17656"/>
                  </a:cubicBezTo>
                  <a:lnTo>
                    <a:pt x="16221" y="18815"/>
                  </a:lnTo>
                  <a:lnTo>
                    <a:pt x="13909" y="18815"/>
                  </a:lnTo>
                  <a:lnTo>
                    <a:pt x="13909" y="15746"/>
                  </a:lnTo>
                  <a:close/>
                  <a:moveTo>
                    <a:pt x="8739" y="0"/>
                  </a:moveTo>
                  <a:cubicBezTo>
                    <a:pt x="6443" y="0"/>
                    <a:pt x="4409" y="1533"/>
                    <a:pt x="3773" y="3733"/>
                  </a:cubicBezTo>
                  <a:cubicBezTo>
                    <a:pt x="3391" y="3818"/>
                    <a:pt x="3026" y="3912"/>
                    <a:pt x="2686" y="4018"/>
                  </a:cubicBezTo>
                  <a:cubicBezTo>
                    <a:pt x="928" y="4557"/>
                    <a:pt x="0" y="5293"/>
                    <a:pt x="0" y="6143"/>
                  </a:cubicBezTo>
                  <a:cubicBezTo>
                    <a:pt x="0" y="7135"/>
                    <a:pt x="1271" y="7974"/>
                    <a:pt x="3586" y="8509"/>
                  </a:cubicBezTo>
                  <a:cubicBezTo>
                    <a:pt x="3662" y="9477"/>
                    <a:pt x="4009" y="10394"/>
                    <a:pt x="4594" y="11180"/>
                  </a:cubicBezTo>
                  <a:cubicBezTo>
                    <a:pt x="5016" y="11744"/>
                    <a:pt x="5554" y="12218"/>
                    <a:pt x="6164" y="12568"/>
                  </a:cubicBezTo>
                  <a:lnTo>
                    <a:pt x="6164" y="13846"/>
                  </a:lnTo>
                  <a:cubicBezTo>
                    <a:pt x="6164" y="14140"/>
                    <a:pt x="5966" y="14405"/>
                    <a:pt x="5681" y="14489"/>
                  </a:cubicBezTo>
                  <a:lnTo>
                    <a:pt x="2262" y="15494"/>
                  </a:lnTo>
                  <a:cubicBezTo>
                    <a:pt x="1311" y="15774"/>
                    <a:pt x="647" y="16661"/>
                    <a:pt x="647" y="17652"/>
                  </a:cubicBezTo>
                  <a:lnTo>
                    <a:pt x="647" y="20416"/>
                  </a:lnTo>
                  <a:cubicBezTo>
                    <a:pt x="647" y="20584"/>
                    <a:pt x="783" y="20720"/>
                    <a:pt x="951" y="20720"/>
                  </a:cubicBezTo>
                  <a:cubicBezTo>
                    <a:pt x="1118" y="20720"/>
                    <a:pt x="1254" y="20584"/>
                    <a:pt x="1254" y="20416"/>
                  </a:cubicBezTo>
                  <a:lnTo>
                    <a:pt x="1254" y="19422"/>
                  </a:lnTo>
                  <a:lnTo>
                    <a:pt x="16218" y="19422"/>
                  </a:lnTo>
                  <a:lnTo>
                    <a:pt x="16218" y="20416"/>
                  </a:lnTo>
                  <a:cubicBezTo>
                    <a:pt x="16218" y="20584"/>
                    <a:pt x="16354" y="20720"/>
                    <a:pt x="16521" y="20720"/>
                  </a:cubicBezTo>
                  <a:cubicBezTo>
                    <a:pt x="16690" y="20720"/>
                    <a:pt x="16825" y="20584"/>
                    <a:pt x="16825" y="20416"/>
                  </a:cubicBezTo>
                  <a:lnTo>
                    <a:pt x="16825" y="17656"/>
                  </a:lnTo>
                  <a:cubicBezTo>
                    <a:pt x="16825" y="16665"/>
                    <a:pt x="16161" y="15778"/>
                    <a:pt x="15211" y="15497"/>
                  </a:cubicBezTo>
                  <a:lnTo>
                    <a:pt x="15204" y="15496"/>
                  </a:lnTo>
                  <a:lnTo>
                    <a:pt x="15204" y="14253"/>
                  </a:lnTo>
                  <a:cubicBezTo>
                    <a:pt x="15204" y="12792"/>
                    <a:pt x="14227" y="11557"/>
                    <a:pt x="12894" y="11163"/>
                  </a:cubicBezTo>
                  <a:cubicBezTo>
                    <a:pt x="13466" y="10389"/>
                    <a:pt x="13812" y="9470"/>
                    <a:pt x="13888" y="8511"/>
                  </a:cubicBezTo>
                  <a:cubicBezTo>
                    <a:pt x="16207" y="7974"/>
                    <a:pt x="17478" y="7135"/>
                    <a:pt x="17478" y="6143"/>
                  </a:cubicBezTo>
                  <a:cubicBezTo>
                    <a:pt x="17478" y="5293"/>
                    <a:pt x="16550" y="4557"/>
                    <a:pt x="14793" y="4018"/>
                  </a:cubicBezTo>
                  <a:cubicBezTo>
                    <a:pt x="14454" y="3913"/>
                    <a:pt x="14089" y="3819"/>
                    <a:pt x="13706" y="3733"/>
                  </a:cubicBezTo>
                  <a:cubicBezTo>
                    <a:pt x="13071" y="1533"/>
                    <a:pt x="11038" y="0"/>
                    <a:pt x="8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9"/>
            <p:cNvSpPr/>
            <p:nvPr/>
          </p:nvSpPr>
          <p:spPr>
            <a:xfrm>
              <a:off x="1739525" y="-717675"/>
              <a:ext cx="15200" cy="23325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628"/>
                  </a:lnTo>
                  <a:cubicBezTo>
                    <a:pt x="0" y="797"/>
                    <a:pt x="136" y="933"/>
                    <a:pt x="303" y="933"/>
                  </a:cubicBezTo>
                  <a:cubicBezTo>
                    <a:pt x="472" y="933"/>
                    <a:pt x="607" y="797"/>
                    <a:pt x="607" y="628"/>
                  </a:cubicBezTo>
                  <a:lnTo>
                    <a:pt x="607" y="304"/>
                  </a:lnTo>
                  <a:cubicBezTo>
                    <a:pt x="607" y="136"/>
                    <a:pt x="472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9"/>
            <p:cNvSpPr/>
            <p:nvPr/>
          </p:nvSpPr>
          <p:spPr>
            <a:xfrm>
              <a:off x="1739525" y="-766350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3" y="1"/>
                  </a:moveTo>
                  <a:cubicBezTo>
                    <a:pt x="136" y="1"/>
                    <a:pt x="0" y="136"/>
                    <a:pt x="0" y="303"/>
                  </a:cubicBezTo>
                  <a:lnTo>
                    <a:pt x="0" y="629"/>
                  </a:lnTo>
                  <a:cubicBezTo>
                    <a:pt x="0" y="796"/>
                    <a:pt x="136" y="932"/>
                    <a:pt x="303" y="932"/>
                  </a:cubicBezTo>
                  <a:cubicBezTo>
                    <a:pt x="472" y="932"/>
                    <a:pt x="607" y="796"/>
                    <a:pt x="607" y="629"/>
                  </a:cubicBezTo>
                  <a:lnTo>
                    <a:pt x="607" y="303"/>
                  </a:lnTo>
                  <a:cubicBezTo>
                    <a:pt x="607" y="136"/>
                    <a:pt x="47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3" name="Google Shape;1983;p39"/>
          <p:cNvSpPr/>
          <p:nvPr/>
        </p:nvSpPr>
        <p:spPr>
          <a:xfrm>
            <a:off x="6714186" y="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39"/>
          <p:cNvSpPr/>
          <p:nvPr/>
        </p:nvSpPr>
        <p:spPr>
          <a:xfrm>
            <a:off x="4999889" y="428610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5" name="Google Shape;1985;p39"/>
          <p:cNvGrpSpPr/>
          <p:nvPr/>
        </p:nvGrpSpPr>
        <p:grpSpPr>
          <a:xfrm>
            <a:off x="6887010" y="171631"/>
            <a:ext cx="512248" cy="685746"/>
            <a:chOff x="7926140" y="-3342469"/>
            <a:chExt cx="447730" cy="597444"/>
          </a:xfrm>
        </p:grpSpPr>
        <p:sp>
          <p:nvSpPr>
            <p:cNvPr id="1986" name="Google Shape;1986;p39"/>
            <p:cNvSpPr/>
            <p:nvPr/>
          </p:nvSpPr>
          <p:spPr>
            <a:xfrm>
              <a:off x="8085166" y="-3135951"/>
              <a:ext cx="17529" cy="26898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629"/>
                  </a:lnTo>
                  <a:cubicBezTo>
                    <a:pt x="0" y="797"/>
                    <a:pt x="136" y="933"/>
                    <a:pt x="304" y="933"/>
                  </a:cubicBezTo>
                  <a:cubicBezTo>
                    <a:pt x="472" y="933"/>
                    <a:pt x="607" y="797"/>
                    <a:pt x="607" y="629"/>
                  </a:cubicBezTo>
                  <a:lnTo>
                    <a:pt x="607" y="304"/>
                  </a:lnTo>
                  <a:cubicBezTo>
                    <a:pt x="607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9"/>
            <p:cNvSpPr/>
            <p:nvPr/>
          </p:nvSpPr>
          <p:spPr>
            <a:xfrm>
              <a:off x="8197344" y="-3135951"/>
              <a:ext cx="17529" cy="26898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5" y="0"/>
                  </a:moveTo>
                  <a:cubicBezTo>
                    <a:pt x="137" y="0"/>
                    <a:pt x="1" y="136"/>
                    <a:pt x="1" y="304"/>
                  </a:cubicBezTo>
                  <a:lnTo>
                    <a:pt x="1" y="629"/>
                  </a:lnTo>
                  <a:cubicBezTo>
                    <a:pt x="1" y="797"/>
                    <a:pt x="137" y="933"/>
                    <a:pt x="305" y="933"/>
                  </a:cubicBezTo>
                  <a:cubicBezTo>
                    <a:pt x="472" y="933"/>
                    <a:pt x="608" y="797"/>
                    <a:pt x="608" y="629"/>
                  </a:cubicBezTo>
                  <a:lnTo>
                    <a:pt x="608" y="304"/>
                  </a:lnTo>
                  <a:cubicBezTo>
                    <a:pt x="608" y="136"/>
                    <a:pt x="472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9"/>
            <p:cNvSpPr/>
            <p:nvPr/>
          </p:nvSpPr>
          <p:spPr>
            <a:xfrm>
              <a:off x="8112295" y="-3070493"/>
              <a:ext cx="75419" cy="26898"/>
            </a:xfrm>
            <a:custGeom>
              <a:avLst/>
              <a:gdLst/>
              <a:ahLst/>
              <a:cxnLst/>
              <a:rect l="l" t="t" r="r" b="b"/>
              <a:pathLst>
                <a:path w="2616" h="933" extrusionOk="0">
                  <a:moveTo>
                    <a:pt x="2282" y="1"/>
                  </a:moveTo>
                  <a:cubicBezTo>
                    <a:pt x="2205" y="1"/>
                    <a:pt x="2128" y="30"/>
                    <a:pt x="2070" y="90"/>
                  </a:cubicBezTo>
                  <a:cubicBezTo>
                    <a:pt x="1958" y="199"/>
                    <a:pt x="1693" y="327"/>
                    <a:pt x="1309" y="327"/>
                  </a:cubicBezTo>
                  <a:cubicBezTo>
                    <a:pt x="924" y="327"/>
                    <a:pt x="659" y="200"/>
                    <a:pt x="549" y="90"/>
                  </a:cubicBezTo>
                  <a:cubicBezTo>
                    <a:pt x="489" y="31"/>
                    <a:pt x="412" y="2"/>
                    <a:pt x="335" y="2"/>
                  </a:cubicBezTo>
                  <a:cubicBezTo>
                    <a:pt x="256" y="2"/>
                    <a:pt x="177" y="32"/>
                    <a:pt x="118" y="91"/>
                  </a:cubicBezTo>
                  <a:cubicBezTo>
                    <a:pt x="0" y="211"/>
                    <a:pt x="2" y="403"/>
                    <a:pt x="122" y="520"/>
                  </a:cubicBezTo>
                  <a:cubicBezTo>
                    <a:pt x="382" y="778"/>
                    <a:pt x="827" y="933"/>
                    <a:pt x="1309" y="933"/>
                  </a:cubicBezTo>
                  <a:cubicBezTo>
                    <a:pt x="1791" y="931"/>
                    <a:pt x="2234" y="777"/>
                    <a:pt x="2495" y="520"/>
                  </a:cubicBezTo>
                  <a:cubicBezTo>
                    <a:pt x="2615" y="403"/>
                    <a:pt x="2615" y="211"/>
                    <a:pt x="2498" y="91"/>
                  </a:cubicBezTo>
                  <a:cubicBezTo>
                    <a:pt x="2439" y="31"/>
                    <a:pt x="2360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9"/>
            <p:cNvSpPr/>
            <p:nvPr/>
          </p:nvSpPr>
          <p:spPr>
            <a:xfrm>
              <a:off x="8075739" y="-3164803"/>
              <a:ext cx="36239" cy="17529"/>
            </a:xfrm>
            <a:custGeom>
              <a:avLst/>
              <a:gdLst/>
              <a:ahLst/>
              <a:cxnLst/>
              <a:rect l="l" t="t" r="r" b="b"/>
              <a:pathLst>
                <a:path w="1257" h="608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4" y="607"/>
                  </a:cubicBezTo>
                  <a:lnTo>
                    <a:pt x="954" y="607"/>
                  </a:lnTo>
                  <a:cubicBezTo>
                    <a:pt x="1121" y="607"/>
                    <a:pt x="1257" y="471"/>
                    <a:pt x="1257" y="304"/>
                  </a:cubicBezTo>
                  <a:cubicBezTo>
                    <a:pt x="1257" y="136"/>
                    <a:pt x="112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9"/>
            <p:cNvSpPr/>
            <p:nvPr/>
          </p:nvSpPr>
          <p:spPr>
            <a:xfrm>
              <a:off x="8188060" y="-3164803"/>
              <a:ext cx="36210" cy="17529"/>
            </a:xfrm>
            <a:custGeom>
              <a:avLst/>
              <a:gdLst/>
              <a:ahLst/>
              <a:cxnLst/>
              <a:rect l="l" t="t" r="r" b="b"/>
              <a:pathLst>
                <a:path w="1256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3" y="607"/>
                  </a:cubicBezTo>
                  <a:lnTo>
                    <a:pt x="951" y="607"/>
                  </a:lnTo>
                  <a:cubicBezTo>
                    <a:pt x="1120" y="607"/>
                    <a:pt x="1256" y="471"/>
                    <a:pt x="1256" y="304"/>
                  </a:cubicBezTo>
                  <a:cubicBezTo>
                    <a:pt x="1256" y="136"/>
                    <a:pt x="1120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9"/>
            <p:cNvSpPr/>
            <p:nvPr/>
          </p:nvSpPr>
          <p:spPr>
            <a:xfrm>
              <a:off x="7926140" y="-3342469"/>
              <a:ext cx="447730" cy="597444"/>
            </a:xfrm>
            <a:custGeom>
              <a:avLst/>
              <a:gdLst/>
              <a:ahLst/>
              <a:cxnLst/>
              <a:rect l="l" t="t" r="r" b="b"/>
              <a:pathLst>
                <a:path w="15530" h="20723" extrusionOk="0">
                  <a:moveTo>
                    <a:pt x="8414" y="607"/>
                  </a:moveTo>
                  <a:cubicBezTo>
                    <a:pt x="10929" y="607"/>
                    <a:pt x="12976" y="2652"/>
                    <a:pt x="12976" y="5170"/>
                  </a:cubicBezTo>
                  <a:lnTo>
                    <a:pt x="12976" y="6950"/>
                  </a:lnTo>
                  <a:cubicBezTo>
                    <a:pt x="12808" y="6862"/>
                    <a:pt x="12620" y="6812"/>
                    <a:pt x="12421" y="6812"/>
                  </a:cubicBezTo>
                  <a:lnTo>
                    <a:pt x="12306" y="6812"/>
                  </a:lnTo>
                  <a:cubicBezTo>
                    <a:pt x="11936" y="6812"/>
                    <a:pt x="11636" y="6513"/>
                    <a:pt x="11636" y="6143"/>
                  </a:cubicBezTo>
                  <a:lnTo>
                    <a:pt x="11636" y="4520"/>
                  </a:lnTo>
                  <a:cubicBezTo>
                    <a:pt x="11636" y="4173"/>
                    <a:pt x="11355" y="3892"/>
                    <a:pt x="11008" y="3892"/>
                  </a:cubicBezTo>
                  <a:lnTo>
                    <a:pt x="4521" y="3892"/>
                  </a:lnTo>
                  <a:cubicBezTo>
                    <a:pt x="4174" y="3892"/>
                    <a:pt x="3892" y="4173"/>
                    <a:pt x="3892" y="4520"/>
                  </a:cubicBezTo>
                  <a:lnTo>
                    <a:pt x="3892" y="6143"/>
                  </a:lnTo>
                  <a:cubicBezTo>
                    <a:pt x="3892" y="6513"/>
                    <a:pt x="3593" y="6812"/>
                    <a:pt x="3223" y="6812"/>
                  </a:cubicBezTo>
                  <a:lnTo>
                    <a:pt x="3107" y="6812"/>
                  </a:lnTo>
                  <a:cubicBezTo>
                    <a:pt x="2906" y="6812"/>
                    <a:pt x="2718" y="6862"/>
                    <a:pt x="2553" y="6950"/>
                  </a:cubicBezTo>
                  <a:lnTo>
                    <a:pt x="2553" y="5170"/>
                  </a:lnTo>
                  <a:cubicBezTo>
                    <a:pt x="2554" y="2655"/>
                    <a:pt x="4601" y="607"/>
                    <a:pt x="7116" y="607"/>
                  </a:cubicBezTo>
                  <a:close/>
                  <a:moveTo>
                    <a:pt x="11008" y="4500"/>
                  </a:moveTo>
                  <a:cubicBezTo>
                    <a:pt x="11020" y="4500"/>
                    <a:pt x="11029" y="4509"/>
                    <a:pt x="11029" y="4522"/>
                  </a:cubicBezTo>
                  <a:lnTo>
                    <a:pt x="11029" y="5192"/>
                  </a:lnTo>
                  <a:lnTo>
                    <a:pt x="9387" y="5192"/>
                  </a:lnTo>
                  <a:cubicBezTo>
                    <a:pt x="9219" y="5192"/>
                    <a:pt x="9082" y="5327"/>
                    <a:pt x="9082" y="5494"/>
                  </a:cubicBezTo>
                  <a:cubicBezTo>
                    <a:pt x="9082" y="5663"/>
                    <a:pt x="9219" y="5799"/>
                    <a:pt x="9387" y="5799"/>
                  </a:cubicBezTo>
                  <a:lnTo>
                    <a:pt x="11029" y="5799"/>
                  </a:lnTo>
                  <a:lnTo>
                    <a:pt x="11029" y="6143"/>
                  </a:lnTo>
                  <a:cubicBezTo>
                    <a:pt x="11029" y="6848"/>
                    <a:pt x="11602" y="7419"/>
                    <a:pt x="12306" y="7419"/>
                  </a:cubicBezTo>
                  <a:lnTo>
                    <a:pt x="12421" y="7419"/>
                  </a:lnTo>
                  <a:cubicBezTo>
                    <a:pt x="12706" y="7419"/>
                    <a:pt x="12948" y="7619"/>
                    <a:pt x="12973" y="7872"/>
                  </a:cubicBezTo>
                  <a:cubicBezTo>
                    <a:pt x="12987" y="8019"/>
                    <a:pt x="12943" y="8158"/>
                    <a:pt x="12844" y="8268"/>
                  </a:cubicBezTo>
                  <a:cubicBezTo>
                    <a:pt x="12748" y="8372"/>
                    <a:pt x="12610" y="8435"/>
                    <a:pt x="12467" y="8435"/>
                  </a:cubicBezTo>
                  <a:lnTo>
                    <a:pt x="11964" y="8435"/>
                  </a:lnTo>
                  <a:cubicBezTo>
                    <a:pt x="11806" y="8435"/>
                    <a:pt x="11673" y="8558"/>
                    <a:pt x="11660" y="8715"/>
                  </a:cubicBezTo>
                  <a:cubicBezTo>
                    <a:pt x="11586" y="9696"/>
                    <a:pt x="11149" y="10606"/>
                    <a:pt x="10428" y="11278"/>
                  </a:cubicBezTo>
                  <a:cubicBezTo>
                    <a:pt x="9702" y="11955"/>
                    <a:pt x="8757" y="12327"/>
                    <a:pt x="7764" y="12327"/>
                  </a:cubicBezTo>
                  <a:cubicBezTo>
                    <a:pt x="6773" y="12327"/>
                    <a:pt x="5828" y="11955"/>
                    <a:pt x="5102" y="11278"/>
                  </a:cubicBezTo>
                  <a:cubicBezTo>
                    <a:pt x="4381" y="10606"/>
                    <a:pt x="3942" y="9696"/>
                    <a:pt x="3867" y="8715"/>
                  </a:cubicBezTo>
                  <a:cubicBezTo>
                    <a:pt x="3854" y="8558"/>
                    <a:pt x="3724" y="8435"/>
                    <a:pt x="3564" y="8435"/>
                  </a:cubicBezTo>
                  <a:lnTo>
                    <a:pt x="3060" y="8435"/>
                  </a:lnTo>
                  <a:cubicBezTo>
                    <a:pt x="2917" y="8435"/>
                    <a:pt x="2780" y="8375"/>
                    <a:pt x="2683" y="8268"/>
                  </a:cubicBezTo>
                  <a:cubicBezTo>
                    <a:pt x="2584" y="8161"/>
                    <a:pt x="2540" y="8021"/>
                    <a:pt x="2554" y="7872"/>
                  </a:cubicBezTo>
                  <a:cubicBezTo>
                    <a:pt x="2580" y="7618"/>
                    <a:pt x="2823" y="7419"/>
                    <a:pt x="3106" y="7419"/>
                  </a:cubicBezTo>
                  <a:lnTo>
                    <a:pt x="3223" y="7419"/>
                  </a:lnTo>
                  <a:cubicBezTo>
                    <a:pt x="3927" y="7419"/>
                    <a:pt x="4498" y="6847"/>
                    <a:pt x="4498" y="6143"/>
                  </a:cubicBezTo>
                  <a:lnTo>
                    <a:pt x="4498" y="5799"/>
                  </a:lnTo>
                  <a:lnTo>
                    <a:pt x="8088" y="5799"/>
                  </a:lnTo>
                  <a:cubicBezTo>
                    <a:pt x="8257" y="5799"/>
                    <a:pt x="8393" y="5663"/>
                    <a:pt x="8393" y="5494"/>
                  </a:cubicBezTo>
                  <a:cubicBezTo>
                    <a:pt x="8393" y="5327"/>
                    <a:pt x="8257" y="5192"/>
                    <a:pt x="8088" y="5192"/>
                  </a:cubicBezTo>
                  <a:lnTo>
                    <a:pt x="4498" y="5192"/>
                  </a:lnTo>
                  <a:lnTo>
                    <a:pt x="4498" y="4522"/>
                  </a:lnTo>
                  <a:cubicBezTo>
                    <a:pt x="4498" y="4509"/>
                    <a:pt x="4508" y="4500"/>
                    <a:pt x="4519" y="4500"/>
                  </a:cubicBezTo>
                  <a:close/>
                  <a:moveTo>
                    <a:pt x="2554" y="8919"/>
                  </a:moveTo>
                  <a:cubicBezTo>
                    <a:pt x="2710" y="8999"/>
                    <a:pt x="2883" y="9042"/>
                    <a:pt x="3061" y="9042"/>
                  </a:cubicBezTo>
                  <a:lnTo>
                    <a:pt x="3293" y="9042"/>
                  </a:lnTo>
                  <a:cubicBezTo>
                    <a:pt x="3435" y="10067"/>
                    <a:pt x="3924" y="11011"/>
                    <a:pt x="4688" y="11724"/>
                  </a:cubicBezTo>
                  <a:cubicBezTo>
                    <a:pt x="4942" y="11960"/>
                    <a:pt x="5221" y="12164"/>
                    <a:pt x="5515" y="12334"/>
                  </a:cubicBezTo>
                  <a:lnTo>
                    <a:pt x="5515" y="13795"/>
                  </a:lnTo>
                  <a:cubicBezTo>
                    <a:pt x="5515" y="13940"/>
                    <a:pt x="5422" y="14070"/>
                    <a:pt x="5285" y="14119"/>
                  </a:cubicBezTo>
                  <a:lnTo>
                    <a:pt x="2553" y="15083"/>
                  </a:lnTo>
                  <a:lnTo>
                    <a:pt x="2553" y="8919"/>
                  </a:lnTo>
                  <a:close/>
                  <a:moveTo>
                    <a:pt x="12977" y="8919"/>
                  </a:moveTo>
                  <a:lnTo>
                    <a:pt x="12977" y="15083"/>
                  </a:lnTo>
                  <a:lnTo>
                    <a:pt x="10245" y="14119"/>
                  </a:lnTo>
                  <a:cubicBezTo>
                    <a:pt x="10108" y="14070"/>
                    <a:pt x="10015" y="13939"/>
                    <a:pt x="10015" y="13795"/>
                  </a:cubicBezTo>
                  <a:lnTo>
                    <a:pt x="10015" y="12334"/>
                  </a:lnTo>
                  <a:cubicBezTo>
                    <a:pt x="10309" y="12164"/>
                    <a:pt x="10588" y="11960"/>
                    <a:pt x="10843" y="11724"/>
                  </a:cubicBezTo>
                  <a:cubicBezTo>
                    <a:pt x="11607" y="11011"/>
                    <a:pt x="12097" y="10067"/>
                    <a:pt x="12240" y="9042"/>
                  </a:cubicBezTo>
                  <a:lnTo>
                    <a:pt x="12470" y="9042"/>
                  </a:lnTo>
                  <a:cubicBezTo>
                    <a:pt x="12648" y="9042"/>
                    <a:pt x="12821" y="8999"/>
                    <a:pt x="12977" y="8919"/>
                  </a:cubicBezTo>
                  <a:close/>
                  <a:moveTo>
                    <a:pt x="9408" y="12625"/>
                  </a:moveTo>
                  <a:lnTo>
                    <a:pt x="9408" y="13792"/>
                  </a:lnTo>
                  <a:cubicBezTo>
                    <a:pt x="9408" y="14196"/>
                    <a:pt x="9664" y="14556"/>
                    <a:pt x="10044" y="14690"/>
                  </a:cubicBezTo>
                  <a:lnTo>
                    <a:pt x="10606" y="14889"/>
                  </a:lnTo>
                  <a:cubicBezTo>
                    <a:pt x="10029" y="15903"/>
                    <a:pt x="8942" y="16544"/>
                    <a:pt x="7766" y="16544"/>
                  </a:cubicBezTo>
                  <a:cubicBezTo>
                    <a:pt x="6589" y="16544"/>
                    <a:pt x="5502" y="15903"/>
                    <a:pt x="4925" y="14889"/>
                  </a:cubicBezTo>
                  <a:lnTo>
                    <a:pt x="5488" y="14690"/>
                  </a:lnTo>
                  <a:cubicBezTo>
                    <a:pt x="5868" y="14556"/>
                    <a:pt x="6123" y="14196"/>
                    <a:pt x="6123" y="13792"/>
                  </a:cubicBezTo>
                  <a:lnTo>
                    <a:pt x="6123" y="12625"/>
                  </a:lnTo>
                  <a:cubicBezTo>
                    <a:pt x="6642" y="12826"/>
                    <a:pt x="7196" y="12934"/>
                    <a:pt x="7766" y="12934"/>
                  </a:cubicBezTo>
                  <a:cubicBezTo>
                    <a:pt x="8335" y="12934"/>
                    <a:pt x="8891" y="12826"/>
                    <a:pt x="9408" y="12625"/>
                  </a:cubicBezTo>
                  <a:close/>
                  <a:moveTo>
                    <a:pt x="7116" y="0"/>
                  </a:moveTo>
                  <a:cubicBezTo>
                    <a:pt x="4265" y="0"/>
                    <a:pt x="1947" y="2320"/>
                    <a:pt x="1947" y="5170"/>
                  </a:cubicBezTo>
                  <a:lnTo>
                    <a:pt x="1947" y="15297"/>
                  </a:lnTo>
                  <a:lnTo>
                    <a:pt x="1502" y="15454"/>
                  </a:lnTo>
                  <a:cubicBezTo>
                    <a:pt x="603" y="15773"/>
                    <a:pt x="1" y="16624"/>
                    <a:pt x="1" y="17576"/>
                  </a:cubicBezTo>
                  <a:lnTo>
                    <a:pt x="1" y="20417"/>
                  </a:lnTo>
                  <a:cubicBezTo>
                    <a:pt x="1" y="20586"/>
                    <a:pt x="136" y="20721"/>
                    <a:pt x="303" y="20721"/>
                  </a:cubicBezTo>
                  <a:cubicBezTo>
                    <a:pt x="472" y="20721"/>
                    <a:pt x="608" y="20586"/>
                    <a:pt x="608" y="20417"/>
                  </a:cubicBezTo>
                  <a:lnTo>
                    <a:pt x="608" y="17576"/>
                  </a:lnTo>
                  <a:cubicBezTo>
                    <a:pt x="608" y="16998"/>
                    <a:pt x="912" y="16473"/>
                    <a:pt x="1390" y="16177"/>
                  </a:cubicBezTo>
                  <a:cubicBezTo>
                    <a:pt x="2526" y="17494"/>
                    <a:pt x="4067" y="18441"/>
                    <a:pt x="5745" y="18855"/>
                  </a:cubicBezTo>
                  <a:cubicBezTo>
                    <a:pt x="5768" y="18860"/>
                    <a:pt x="5793" y="18865"/>
                    <a:pt x="5818" y="18865"/>
                  </a:cubicBezTo>
                  <a:cubicBezTo>
                    <a:pt x="5953" y="18865"/>
                    <a:pt x="6079" y="18772"/>
                    <a:pt x="6113" y="18633"/>
                  </a:cubicBezTo>
                  <a:cubicBezTo>
                    <a:pt x="6153" y="18472"/>
                    <a:pt x="6053" y="18308"/>
                    <a:pt x="5892" y="18266"/>
                  </a:cubicBezTo>
                  <a:cubicBezTo>
                    <a:pt x="4399" y="17898"/>
                    <a:pt x="3023" y="17074"/>
                    <a:pt x="1983" y="15931"/>
                  </a:cubicBezTo>
                  <a:lnTo>
                    <a:pt x="4345" y="15097"/>
                  </a:lnTo>
                  <a:cubicBezTo>
                    <a:pt x="5012" y="16354"/>
                    <a:pt x="6332" y="17154"/>
                    <a:pt x="7766" y="17154"/>
                  </a:cubicBezTo>
                  <a:cubicBezTo>
                    <a:pt x="9198" y="17154"/>
                    <a:pt x="10519" y="16354"/>
                    <a:pt x="11186" y="15097"/>
                  </a:cubicBezTo>
                  <a:lnTo>
                    <a:pt x="13548" y="15931"/>
                  </a:lnTo>
                  <a:cubicBezTo>
                    <a:pt x="12507" y="17075"/>
                    <a:pt x="11135" y="17898"/>
                    <a:pt x="9641" y="18268"/>
                  </a:cubicBezTo>
                  <a:cubicBezTo>
                    <a:pt x="9478" y="18308"/>
                    <a:pt x="9378" y="18473"/>
                    <a:pt x="9417" y="18636"/>
                  </a:cubicBezTo>
                  <a:cubicBezTo>
                    <a:pt x="9451" y="18773"/>
                    <a:pt x="9577" y="18866"/>
                    <a:pt x="9712" y="18866"/>
                  </a:cubicBezTo>
                  <a:cubicBezTo>
                    <a:pt x="9735" y="18866"/>
                    <a:pt x="9759" y="18865"/>
                    <a:pt x="9785" y="18858"/>
                  </a:cubicBezTo>
                  <a:cubicBezTo>
                    <a:pt x="11465" y="18443"/>
                    <a:pt x="13004" y="17495"/>
                    <a:pt x="14139" y="16180"/>
                  </a:cubicBezTo>
                  <a:cubicBezTo>
                    <a:pt x="14619" y="16474"/>
                    <a:pt x="14922" y="17002"/>
                    <a:pt x="14922" y="17579"/>
                  </a:cubicBezTo>
                  <a:lnTo>
                    <a:pt x="14922" y="20418"/>
                  </a:lnTo>
                  <a:cubicBezTo>
                    <a:pt x="14922" y="20587"/>
                    <a:pt x="15058" y="20723"/>
                    <a:pt x="15226" y="20723"/>
                  </a:cubicBezTo>
                  <a:cubicBezTo>
                    <a:pt x="15393" y="20723"/>
                    <a:pt x="15529" y="20587"/>
                    <a:pt x="15529" y="20418"/>
                  </a:cubicBezTo>
                  <a:lnTo>
                    <a:pt x="15529" y="17579"/>
                  </a:lnTo>
                  <a:cubicBezTo>
                    <a:pt x="15529" y="16624"/>
                    <a:pt x="14926" y="15770"/>
                    <a:pt x="14028" y="15454"/>
                  </a:cubicBezTo>
                  <a:lnTo>
                    <a:pt x="13582" y="15297"/>
                  </a:lnTo>
                  <a:lnTo>
                    <a:pt x="13582" y="5170"/>
                  </a:lnTo>
                  <a:cubicBezTo>
                    <a:pt x="13582" y="2320"/>
                    <a:pt x="11263" y="0"/>
                    <a:pt x="8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9"/>
            <p:cNvSpPr/>
            <p:nvPr/>
          </p:nvSpPr>
          <p:spPr>
            <a:xfrm>
              <a:off x="8122559" y="-2828177"/>
              <a:ext cx="54892" cy="83002"/>
            </a:xfrm>
            <a:custGeom>
              <a:avLst/>
              <a:gdLst/>
              <a:ahLst/>
              <a:cxnLst/>
              <a:rect l="l" t="t" r="r" b="b"/>
              <a:pathLst>
                <a:path w="1904" h="2879" extrusionOk="0">
                  <a:moveTo>
                    <a:pt x="951" y="1"/>
                  </a:moveTo>
                  <a:cubicBezTo>
                    <a:pt x="783" y="1"/>
                    <a:pt x="647" y="136"/>
                    <a:pt x="647" y="303"/>
                  </a:cubicBezTo>
                  <a:lnTo>
                    <a:pt x="647" y="647"/>
                  </a:lnTo>
                  <a:lnTo>
                    <a:pt x="303" y="647"/>
                  </a:lnTo>
                  <a:cubicBezTo>
                    <a:pt x="136" y="647"/>
                    <a:pt x="0" y="783"/>
                    <a:pt x="0" y="952"/>
                  </a:cubicBezTo>
                  <a:cubicBezTo>
                    <a:pt x="0" y="1119"/>
                    <a:pt x="136" y="1254"/>
                    <a:pt x="303" y="1254"/>
                  </a:cubicBezTo>
                  <a:lnTo>
                    <a:pt x="647" y="1254"/>
                  </a:lnTo>
                  <a:lnTo>
                    <a:pt x="647" y="2574"/>
                  </a:lnTo>
                  <a:cubicBezTo>
                    <a:pt x="647" y="2743"/>
                    <a:pt x="783" y="2878"/>
                    <a:pt x="951" y="2878"/>
                  </a:cubicBezTo>
                  <a:cubicBezTo>
                    <a:pt x="1118" y="2878"/>
                    <a:pt x="1254" y="2743"/>
                    <a:pt x="1254" y="2574"/>
                  </a:cubicBezTo>
                  <a:lnTo>
                    <a:pt x="1254" y="1254"/>
                  </a:lnTo>
                  <a:lnTo>
                    <a:pt x="1601" y="1254"/>
                  </a:lnTo>
                  <a:cubicBezTo>
                    <a:pt x="1768" y="1254"/>
                    <a:pt x="1904" y="1119"/>
                    <a:pt x="1904" y="952"/>
                  </a:cubicBezTo>
                  <a:cubicBezTo>
                    <a:pt x="1904" y="783"/>
                    <a:pt x="1768" y="647"/>
                    <a:pt x="1601" y="647"/>
                  </a:cubicBezTo>
                  <a:lnTo>
                    <a:pt x="1254" y="647"/>
                  </a:lnTo>
                  <a:lnTo>
                    <a:pt x="1254" y="303"/>
                  </a:lnTo>
                  <a:cubicBezTo>
                    <a:pt x="1254" y="136"/>
                    <a:pt x="1118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3" name="Google Shape;1993;p39"/>
          <p:cNvSpPr/>
          <p:nvPr/>
        </p:nvSpPr>
        <p:spPr>
          <a:xfrm>
            <a:off x="5857038" y="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39"/>
          <p:cNvSpPr/>
          <p:nvPr/>
        </p:nvSpPr>
        <p:spPr>
          <a:xfrm>
            <a:off x="6017748" y="171404"/>
            <a:ext cx="537069" cy="685861"/>
          </a:xfrm>
          <a:custGeom>
            <a:avLst/>
            <a:gdLst/>
            <a:ahLst/>
            <a:cxnLst/>
            <a:rect l="l" t="t" r="r" b="b"/>
            <a:pathLst>
              <a:path w="16178" h="20724" extrusionOk="0">
                <a:moveTo>
                  <a:pt x="5488" y="3662"/>
                </a:moveTo>
                <a:cubicBezTo>
                  <a:pt x="5510" y="3662"/>
                  <a:pt x="5533" y="3664"/>
                  <a:pt x="5555" y="3668"/>
                </a:cubicBezTo>
                <a:lnTo>
                  <a:pt x="10808" y="4668"/>
                </a:lnTo>
                <a:cubicBezTo>
                  <a:pt x="11122" y="4728"/>
                  <a:pt x="11352" y="5003"/>
                  <a:pt x="11352" y="5325"/>
                </a:cubicBezTo>
                <a:lnTo>
                  <a:pt x="11353" y="5839"/>
                </a:lnTo>
                <a:cubicBezTo>
                  <a:pt x="11346" y="5839"/>
                  <a:pt x="11339" y="5836"/>
                  <a:pt x="11332" y="5836"/>
                </a:cubicBezTo>
                <a:lnTo>
                  <a:pt x="5026" y="5836"/>
                </a:lnTo>
                <a:cubicBezTo>
                  <a:pt x="5104" y="5627"/>
                  <a:pt x="5145" y="5404"/>
                  <a:pt x="5145" y="5169"/>
                </a:cubicBezTo>
                <a:lnTo>
                  <a:pt x="5145" y="4007"/>
                </a:lnTo>
                <a:cubicBezTo>
                  <a:pt x="5145" y="3904"/>
                  <a:pt x="5189" y="3807"/>
                  <a:pt x="5269" y="3741"/>
                </a:cubicBezTo>
                <a:cubicBezTo>
                  <a:pt x="5331" y="3689"/>
                  <a:pt x="5408" y="3662"/>
                  <a:pt x="5488" y="3662"/>
                </a:cubicBezTo>
                <a:close/>
                <a:moveTo>
                  <a:pt x="9382" y="606"/>
                </a:moveTo>
                <a:cubicBezTo>
                  <a:pt x="11362" y="606"/>
                  <a:pt x="12971" y="2216"/>
                  <a:pt x="12971" y="4194"/>
                </a:cubicBezTo>
                <a:lnTo>
                  <a:pt x="12971" y="6503"/>
                </a:lnTo>
                <a:cubicBezTo>
                  <a:pt x="12911" y="6493"/>
                  <a:pt x="12851" y="6489"/>
                  <a:pt x="12790" y="6489"/>
                </a:cubicBezTo>
                <a:lnTo>
                  <a:pt x="12303" y="6489"/>
                </a:lnTo>
                <a:cubicBezTo>
                  <a:pt x="12210" y="6489"/>
                  <a:pt x="12124" y="6453"/>
                  <a:pt x="12059" y="6386"/>
                </a:cubicBezTo>
                <a:cubicBezTo>
                  <a:pt x="11993" y="6322"/>
                  <a:pt x="11957" y="6235"/>
                  <a:pt x="11957" y="6142"/>
                </a:cubicBezTo>
                <a:lnTo>
                  <a:pt x="11954" y="5322"/>
                </a:lnTo>
                <a:cubicBezTo>
                  <a:pt x="11953" y="4712"/>
                  <a:pt x="11517" y="4185"/>
                  <a:pt x="10918" y="4071"/>
                </a:cubicBezTo>
                <a:lnTo>
                  <a:pt x="5666" y="3071"/>
                </a:lnTo>
                <a:cubicBezTo>
                  <a:pt x="5606" y="3060"/>
                  <a:pt x="5546" y="3054"/>
                  <a:pt x="5486" y="3054"/>
                </a:cubicBezTo>
                <a:cubicBezTo>
                  <a:pt x="5266" y="3054"/>
                  <a:pt x="5053" y="3130"/>
                  <a:pt x="4881" y="3273"/>
                </a:cubicBezTo>
                <a:cubicBezTo>
                  <a:pt x="4661" y="3455"/>
                  <a:pt x="4534" y="3721"/>
                  <a:pt x="4534" y="4007"/>
                </a:cubicBezTo>
                <a:lnTo>
                  <a:pt x="4534" y="5169"/>
                </a:lnTo>
                <a:cubicBezTo>
                  <a:pt x="4534" y="5896"/>
                  <a:pt x="3943" y="6489"/>
                  <a:pt x="3217" y="6489"/>
                </a:cubicBezTo>
                <a:lnTo>
                  <a:pt x="3196" y="6489"/>
                </a:lnTo>
                <a:lnTo>
                  <a:pt x="3196" y="3221"/>
                </a:lnTo>
                <a:cubicBezTo>
                  <a:pt x="3198" y="2229"/>
                  <a:pt x="3940" y="1406"/>
                  <a:pt x="4897" y="1273"/>
                </a:cubicBezTo>
                <a:lnTo>
                  <a:pt x="4897" y="1273"/>
                </a:lnTo>
                <a:cubicBezTo>
                  <a:pt x="4875" y="1379"/>
                  <a:pt x="4862" y="1487"/>
                  <a:pt x="4862" y="1600"/>
                </a:cubicBezTo>
                <a:cubicBezTo>
                  <a:pt x="4862" y="1769"/>
                  <a:pt x="4998" y="1904"/>
                  <a:pt x="5166" y="1904"/>
                </a:cubicBezTo>
                <a:cubicBezTo>
                  <a:pt x="5334" y="1904"/>
                  <a:pt x="5469" y="1769"/>
                  <a:pt x="5469" y="1600"/>
                </a:cubicBezTo>
                <a:cubicBezTo>
                  <a:pt x="5469" y="1052"/>
                  <a:pt x="5916" y="606"/>
                  <a:pt x="6463" y="606"/>
                </a:cubicBezTo>
                <a:close/>
                <a:moveTo>
                  <a:pt x="8433" y="6443"/>
                </a:moveTo>
                <a:lnTo>
                  <a:pt x="8433" y="6849"/>
                </a:lnTo>
                <a:cubicBezTo>
                  <a:pt x="8327" y="6824"/>
                  <a:pt x="8213" y="6811"/>
                  <a:pt x="8088" y="6811"/>
                </a:cubicBezTo>
                <a:cubicBezTo>
                  <a:pt x="7966" y="6811"/>
                  <a:pt x="7849" y="6826"/>
                  <a:pt x="7741" y="6849"/>
                </a:cubicBezTo>
                <a:lnTo>
                  <a:pt x="7741" y="6443"/>
                </a:lnTo>
                <a:close/>
                <a:moveTo>
                  <a:pt x="7137" y="6446"/>
                </a:moveTo>
                <a:lnTo>
                  <a:pt x="7137" y="7440"/>
                </a:lnTo>
                <a:cubicBezTo>
                  <a:pt x="7137" y="7810"/>
                  <a:pt x="6837" y="8110"/>
                  <a:pt x="6467" y="8110"/>
                </a:cubicBezTo>
                <a:lnTo>
                  <a:pt x="5495" y="8110"/>
                </a:lnTo>
                <a:cubicBezTo>
                  <a:pt x="5304" y="8110"/>
                  <a:pt x="5148" y="7954"/>
                  <a:pt x="5148" y="7764"/>
                </a:cubicBezTo>
                <a:lnTo>
                  <a:pt x="5148" y="6446"/>
                </a:lnTo>
                <a:close/>
                <a:moveTo>
                  <a:pt x="11030" y="6446"/>
                </a:moveTo>
                <a:lnTo>
                  <a:pt x="11030" y="7764"/>
                </a:lnTo>
                <a:cubicBezTo>
                  <a:pt x="11030" y="7955"/>
                  <a:pt x="10875" y="8110"/>
                  <a:pt x="10686" y="8110"/>
                </a:cubicBezTo>
                <a:lnTo>
                  <a:pt x="9712" y="8110"/>
                </a:lnTo>
                <a:cubicBezTo>
                  <a:pt x="9344" y="8110"/>
                  <a:pt x="9044" y="7810"/>
                  <a:pt x="9044" y="7440"/>
                </a:cubicBezTo>
                <a:lnTo>
                  <a:pt x="9044" y="6446"/>
                </a:lnTo>
                <a:close/>
                <a:moveTo>
                  <a:pt x="4542" y="6569"/>
                </a:moveTo>
                <a:lnTo>
                  <a:pt x="4542" y="7764"/>
                </a:lnTo>
                <a:cubicBezTo>
                  <a:pt x="4542" y="8290"/>
                  <a:pt x="4969" y="8715"/>
                  <a:pt x="5496" y="8715"/>
                </a:cubicBezTo>
                <a:lnTo>
                  <a:pt x="6469" y="8715"/>
                </a:lnTo>
                <a:cubicBezTo>
                  <a:pt x="7154" y="8715"/>
                  <a:pt x="7714" y="8173"/>
                  <a:pt x="7743" y="7494"/>
                </a:cubicBezTo>
                <a:cubicBezTo>
                  <a:pt x="7790" y="7466"/>
                  <a:pt x="7910" y="7420"/>
                  <a:pt x="8090" y="7420"/>
                </a:cubicBezTo>
                <a:cubicBezTo>
                  <a:pt x="8270" y="7420"/>
                  <a:pt x="8390" y="7466"/>
                  <a:pt x="8435" y="7494"/>
                </a:cubicBezTo>
                <a:cubicBezTo>
                  <a:pt x="8464" y="8173"/>
                  <a:pt x="9025" y="8715"/>
                  <a:pt x="9711" y="8715"/>
                </a:cubicBezTo>
                <a:lnTo>
                  <a:pt x="10683" y="8715"/>
                </a:lnTo>
                <a:cubicBezTo>
                  <a:pt x="11209" y="8715"/>
                  <a:pt x="11637" y="8290"/>
                  <a:pt x="11637" y="7764"/>
                </a:cubicBezTo>
                <a:lnTo>
                  <a:pt x="11637" y="6820"/>
                </a:lnTo>
                <a:cubicBezTo>
                  <a:pt x="11816" y="6997"/>
                  <a:pt x="12053" y="7094"/>
                  <a:pt x="12306" y="7094"/>
                </a:cubicBezTo>
                <a:lnTo>
                  <a:pt x="12794" y="7094"/>
                </a:lnTo>
                <a:cubicBezTo>
                  <a:pt x="12937" y="7094"/>
                  <a:pt x="13074" y="7156"/>
                  <a:pt x="13170" y="7261"/>
                </a:cubicBezTo>
                <a:cubicBezTo>
                  <a:pt x="13268" y="7368"/>
                  <a:pt x="13313" y="7508"/>
                  <a:pt x="13298" y="7656"/>
                </a:cubicBezTo>
                <a:cubicBezTo>
                  <a:pt x="13273" y="7911"/>
                  <a:pt x="13031" y="8108"/>
                  <a:pt x="12747" y="8108"/>
                </a:cubicBezTo>
                <a:lnTo>
                  <a:pt x="12610" y="8108"/>
                </a:lnTo>
                <a:lnTo>
                  <a:pt x="12610" y="8091"/>
                </a:lnTo>
                <a:cubicBezTo>
                  <a:pt x="12610" y="7923"/>
                  <a:pt x="12474" y="7787"/>
                  <a:pt x="12306" y="7787"/>
                </a:cubicBezTo>
                <a:cubicBezTo>
                  <a:pt x="12139" y="7787"/>
                  <a:pt x="12003" y="7923"/>
                  <a:pt x="12003" y="8091"/>
                </a:cubicBezTo>
                <a:cubicBezTo>
                  <a:pt x="12003" y="8785"/>
                  <a:pt x="11819" y="9464"/>
                  <a:pt x="11470" y="10058"/>
                </a:cubicBezTo>
                <a:cubicBezTo>
                  <a:pt x="11425" y="10056"/>
                  <a:pt x="11380" y="10055"/>
                  <a:pt x="11333" y="10055"/>
                </a:cubicBezTo>
                <a:lnTo>
                  <a:pt x="9762" y="10055"/>
                </a:lnTo>
                <a:cubicBezTo>
                  <a:pt x="9431" y="9475"/>
                  <a:pt x="8805" y="9082"/>
                  <a:pt x="8090" y="9082"/>
                </a:cubicBezTo>
                <a:cubicBezTo>
                  <a:pt x="7027" y="9082"/>
                  <a:pt x="6163" y="9946"/>
                  <a:pt x="6163" y="11007"/>
                </a:cubicBezTo>
                <a:cubicBezTo>
                  <a:pt x="6163" y="11190"/>
                  <a:pt x="6190" y="11367"/>
                  <a:pt x="6236" y="11534"/>
                </a:cubicBezTo>
                <a:cubicBezTo>
                  <a:pt x="5745" y="11269"/>
                  <a:pt x="5309" y="10897"/>
                  <a:pt x="4968" y="10449"/>
                </a:cubicBezTo>
                <a:cubicBezTo>
                  <a:pt x="4450" y="9766"/>
                  <a:pt x="4175" y="8948"/>
                  <a:pt x="4175" y="8088"/>
                </a:cubicBezTo>
                <a:cubicBezTo>
                  <a:pt x="4175" y="7920"/>
                  <a:pt x="4040" y="7784"/>
                  <a:pt x="3871" y="7784"/>
                </a:cubicBezTo>
                <a:cubicBezTo>
                  <a:pt x="3704" y="7784"/>
                  <a:pt x="3568" y="7920"/>
                  <a:pt x="3568" y="8088"/>
                </a:cubicBezTo>
                <a:lnTo>
                  <a:pt x="3568" y="8108"/>
                </a:lnTo>
                <a:lnTo>
                  <a:pt x="3386" y="8108"/>
                </a:lnTo>
                <a:cubicBezTo>
                  <a:pt x="3243" y="8108"/>
                  <a:pt x="3106" y="8048"/>
                  <a:pt x="3010" y="7941"/>
                </a:cubicBezTo>
                <a:cubicBezTo>
                  <a:pt x="2911" y="7834"/>
                  <a:pt x="2867" y="7694"/>
                  <a:pt x="2881" y="7548"/>
                </a:cubicBezTo>
                <a:cubicBezTo>
                  <a:pt x="2906" y="7294"/>
                  <a:pt x="3148" y="7094"/>
                  <a:pt x="3433" y="7094"/>
                </a:cubicBezTo>
                <a:cubicBezTo>
                  <a:pt x="3747" y="7094"/>
                  <a:pt x="4277" y="6819"/>
                  <a:pt x="4542" y="6569"/>
                </a:cubicBezTo>
                <a:close/>
                <a:moveTo>
                  <a:pt x="8090" y="9689"/>
                </a:moveTo>
                <a:cubicBezTo>
                  <a:pt x="8817" y="9689"/>
                  <a:pt x="9408" y="10282"/>
                  <a:pt x="9408" y="11006"/>
                </a:cubicBezTo>
                <a:cubicBezTo>
                  <a:pt x="9408" y="11733"/>
                  <a:pt x="8817" y="12326"/>
                  <a:pt x="8090" y="12326"/>
                </a:cubicBezTo>
                <a:cubicBezTo>
                  <a:pt x="7362" y="12326"/>
                  <a:pt x="6770" y="11734"/>
                  <a:pt x="6770" y="11006"/>
                </a:cubicBezTo>
                <a:cubicBezTo>
                  <a:pt x="6770" y="10280"/>
                  <a:pt x="7362" y="9689"/>
                  <a:pt x="8090" y="9689"/>
                </a:cubicBezTo>
                <a:close/>
                <a:moveTo>
                  <a:pt x="11336" y="10660"/>
                </a:moveTo>
                <a:cubicBezTo>
                  <a:pt x="12779" y="10660"/>
                  <a:pt x="13951" y="11833"/>
                  <a:pt x="13951" y="13275"/>
                </a:cubicBezTo>
                <a:lnTo>
                  <a:pt x="13951" y="14288"/>
                </a:lnTo>
                <a:cubicBezTo>
                  <a:pt x="13902" y="14255"/>
                  <a:pt x="13850" y="14231"/>
                  <a:pt x="13793" y="14212"/>
                </a:cubicBezTo>
                <a:lnTo>
                  <a:pt x="12817" y="13912"/>
                </a:lnTo>
                <a:cubicBezTo>
                  <a:pt x="12755" y="13893"/>
                  <a:pt x="12693" y="13884"/>
                  <a:pt x="12631" y="13884"/>
                </a:cubicBezTo>
                <a:cubicBezTo>
                  <a:pt x="12498" y="13884"/>
                  <a:pt x="12368" y="13926"/>
                  <a:pt x="12259" y="14008"/>
                </a:cubicBezTo>
                <a:cubicBezTo>
                  <a:pt x="12209" y="14044"/>
                  <a:pt x="12167" y="14087"/>
                  <a:pt x="12132" y="14132"/>
                </a:cubicBezTo>
                <a:lnTo>
                  <a:pt x="11145" y="13841"/>
                </a:lnTo>
                <a:cubicBezTo>
                  <a:pt x="10861" y="13758"/>
                  <a:pt x="10665" y="13494"/>
                  <a:pt x="10665" y="13198"/>
                </a:cubicBezTo>
                <a:lnTo>
                  <a:pt x="10665" y="11960"/>
                </a:lnTo>
                <a:lnTo>
                  <a:pt x="11333" y="11960"/>
                </a:lnTo>
                <a:cubicBezTo>
                  <a:pt x="11957" y="11960"/>
                  <a:pt x="12500" y="12403"/>
                  <a:pt x="12626" y="13011"/>
                </a:cubicBezTo>
                <a:cubicBezTo>
                  <a:pt x="12654" y="13155"/>
                  <a:pt x="12781" y="13254"/>
                  <a:pt x="12924" y="13254"/>
                </a:cubicBezTo>
                <a:cubicBezTo>
                  <a:pt x="12944" y="13254"/>
                  <a:pt x="12966" y="13252"/>
                  <a:pt x="12986" y="13247"/>
                </a:cubicBezTo>
                <a:cubicBezTo>
                  <a:pt x="13150" y="13212"/>
                  <a:pt x="13254" y="13053"/>
                  <a:pt x="13221" y="12888"/>
                </a:cubicBezTo>
                <a:cubicBezTo>
                  <a:pt x="13038" y="11997"/>
                  <a:pt x="12246" y="11352"/>
                  <a:pt x="11336" y="11352"/>
                </a:cubicBezTo>
                <a:lnTo>
                  <a:pt x="9986" y="11352"/>
                </a:lnTo>
                <a:cubicBezTo>
                  <a:pt x="10008" y="11239"/>
                  <a:pt x="10018" y="11123"/>
                  <a:pt x="10018" y="11005"/>
                </a:cubicBezTo>
                <a:cubicBezTo>
                  <a:pt x="10018" y="10887"/>
                  <a:pt x="10008" y="10770"/>
                  <a:pt x="9986" y="10660"/>
                </a:cubicBezTo>
                <a:close/>
                <a:moveTo>
                  <a:pt x="10058" y="11960"/>
                </a:moveTo>
                <a:lnTo>
                  <a:pt x="10058" y="13198"/>
                </a:lnTo>
                <a:cubicBezTo>
                  <a:pt x="10058" y="13531"/>
                  <a:pt x="10189" y="13841"/>
                  <a:pt x="10408" y="14074"/>
                </a:cubicBezTo>
                <a:cubicBezTo>
                  <a:pt x="9761" y="14622"/>
                  <a:pt x="8948" y="14922"/>
                  <a:pt x="8090" y="14922"/>
                </a:cubicBezTo>
                <a:cubicBezTo>
                  <a:pt x="7232" y="14922"/>
                  <a:pt x="6419" y="14622"/>
                  <a:pt x="5773" y="14072"/>
                </a:cubicBezTo>
                <a:cubicBezTo>
                  <a:pt x="5990" y="13839"/>
                  <a:pt x="6123" y="13530"/>
                  <a:pt x="6123" y="13197"/>
                </a:cubicBezTo>
                <a:lnTo>
                  <a:pt x="6123" y="12156"/>
                </a:lnTo>
                <a:cubicBezTo>
                  <a:pt x="6333" y="12260"/>
                  <a:pt x="6553" y="12346"/>
                  <a:pt x="6777" y="12413"/>
                </a:cubicBezTo>
                <a:cubicBezTo>
                  <a:pt x="7123" y="12734"/>
                  <a:pt x="7583" y="12933"/>
                  <a:pt x="8090" y="12933"/>
                </a:cubicBezTo>
                <a:cubicBezTo>
                  <a:pt x="8804" y="12933"/>
                  <a:pt x="9431" y="12540"/>
                  <a:pt x="9762" y="11960"/>
                </a:cubicBezTo>
                <a:close/>
                <a:moveTo>
                  <a:pt x="6463" y="1"/>
                </a:moveTo>
                <a:cubicBezTo>
                  <a:pt x="5938" y="1"/>
                  <a:pt x="5469" y="256"/>
                  <a:pt x="5178" y="650"/>
                </a:cubicBezTo>
                <a:lnTo>
                  <a:pt x="5168" y="650"/>
                </a:lnTo>
                <a:cubicBezTo>
                  <a:pt x="3748" y="650"/>
                  <a:pt x="2593" y="1806"/>
                  <a:pt x="2593" y="3225"/>
                </a:cubicBezTo>
                <a:lnTo>
                  <a:pt x="2593" y="6839"/>
                </a:lnTo>
                <a:cubicBezTo>
                  <a:pt x="2420" y="7013"/>
                  <a:pt x="2303" y="7240"/>
                  <a:pt x="2277" y="7491"/>
                </a:cubicBezTo>
                <a:cubicBezTo>
                  <a:pt x="2246" y="7805"/>
                  <a:pt x="2349" y="8120"/>
                  <a:pt x="2560" y="8354"/>
                </a:cubicBezTo>
                <a:cubicBezTo>
                  <a:pt x="2770" y="8588"/>
                  <a:pt x="3071" y="8720"/>
                  <a:pt x="3386" y="8720"/>
                </a:cubicBezTo>
                <a:lnTo>
                  <a:pt x="3611" y="8720"/>
                </a:lnTo>
                <a:cubicBezTo>
                  <a:pt x="3715" y="9482"/>
                  <a:pt x="4012" y="10198"/>
                  <a:pt x="4484" y="10820"/>
                </a:cubicBezTo>
                <a:cubicBezTo>
                  <a:pt x="4774" y="11203"/>
                  <a:pt x="5122" y="11534"/>
                  <a:pt x="5513" y="11806"/>
                </a:cubicBezTo>
                <a:lnTo>
                  <a:pt x="5513" y="13202"/>
                </a:lnTo>
                <a:cubicBezTo>
                  <a:pt x="5513" y="13497"/>
                  <a:pt x="5315" y="13761"/>
                  <a:pt x="5034" y="13845"/>
                </a:cubicBezTo>
                <a:lnTo>
                  <a:pt x="4047" y="14136"/>
                </a:lnTo>
                <a:cubicBezTo>
                  <a:pt x="4011" y="14089"/>
                  <a:pt x="3970" y="14047"/>
                  <a:pt x="3920" y="14011"/>
                </a:cubicBezTo>
                <a:cubicBezTo>
                  <a:pt x="3809" y="13930"/>
                  <a:pt x="3681" y="13888"/>
                  <a:pt x="3549" y="13888"/>
                </a:cubicBezTo>
                <a:cubicBezTo>
                  <a:pt x="3487" y="13888"/>
                  <a:pt x="3423" y="13898"/>
                  <a:pt x="3361" y="13917"/>
                </a:cubicBezTo>
                <a:lnTo>
                  <a:pt x="2389" y="14219"/>
                </a:lnTo>
                <a:cubicBezTo>
                  <a:pt x="2146" y="14295"/>
                  <a:pt x="1976" y="14505"/>
                  <a:pt x="1950" y="14753"/>
                </a:cubicBezTo>
                <a:lnTo>
                  <a:pt x="1615" y="14852"/>
                </a:lnTo>
                <a:cubicBezTo>
                  <a:pt x="665" y="15132"/>
                  <a:pt x="1" y="16019"/>
                  <a:pt x="1" y="17010"/>
                </a:cubicBezTo>
                <a:lnTo>
                  <a:pt x="1" y="20420"/>
                </a:lnTo>
                <a:cubicBezTo>
                  <a:pt x="1" y="20587"/>
                  <a:pt x="136" y="20723"/>
                  <a:pt x="305" y="20723"/>
                </a:cubicBezTo>
                <a:cubicBezTo>
                  <a:pt x="472" y="20723"/>
                  <a:pt x="608" y="20587"/>
                  <a:pt x="608" y="20420"/>
                </a:cubicBezTo>
                <a:lnTo>
                  <a:pt x="608" y="17010"/>
                </a:lnTo>
                <a:cubicBezTo>
                  <a:pt x="608" y="16286"/>
                  <a:pt x="1092" y="15637"/>
                  <a:pt x="1789" y="15433"/>
                </a:cubicBezTo>
                <a:lnTo>
                  <a:pt x="1949" y="15386"/>
                </a:lnTo>
                <a:lnTo>
                  <a:pt x="1949" y="20417"/>
                </a:lnTo>
                <a:cubicBezTo>
                  <a:pt x="1949" y="20586"/>
                  <a:pt x="2084" y="20722"/>
                  <a:pt x="2253" y="20722"/>
                </a:cubicBezTo>
                <a:cubicBezTo>
                  <a:pt x="2420" y="20722"/>
                  <a:pt x="2556" y="20586"/>
                  <a:pt x="2556" y="20417"/>
                </a:cubicBezTo>
                <a:lnTo>
                  <a:pt x="2556" y="14818"/>
                </a:lnTo>
                <a:cubicBezTo>
                  <a:pt x="2556" y="14809"/>
                  <a:pt x="2561" y="14801"/>
                  <a:pt x="2570" y="14798"/>
                </a:cubicBezTo>
                <a:lnTo>
                  <a:pt x="3543" y="14495"/>
                </a:lnTo>
                <a:cubicBezTo>
                  <a:pt x="3545" y="14494"/>
                  <a:pt x="3548" y="14493"/>
                  <a:pt x="3551" y="14493"/>
                </a:cubicBezTo>
                <a:cubicBezTo>
                  <a:pt x="3554" y="14493"/>
                  <a:pt x="3558" y="14494"/>
                  <a:pt x="3561" y="14498"/>
                </a:cubicBezTo>
                <a:cubicBezTo>
                  <a:pt x="3570" y="14505"/>
                  <a:pt x="3570" y="14512"/>
                  <a:pt x="3570" y="14515"/>
                </a:cubicBezTo>
                <a:lnTo>
                  <a:pt x="3570" y="20417"/>
                </a:lnTo>
                <a:cubicBezTo>
                  <a:pt x="3570" y="20586"/>
                  <a:pt x="3705" y="20722"/>
                  <a:pt x="3874" y="20722"/>
                </a:cubicBezTo>
                <a:cubicBezTo>
                  <a:pt x="4041" y="20722"/>
                  <a:pt x="4177" y="20586"/>
                  <a:pt x="4177" y="20417"/>
                </a:cubicBezTo>
                <a:lnTo>
                  <a:pt x="4177" y="14729"/>
                </a:lnTo>
                <a:lnTo>
                  <a:pt x="5206" y="14425"/>
                </a:lnTo>
                <a:cubicBezTo>
                  <a:pt x="5218" y="14422"/>
                  <a:pt x="5231" y="14418"/>
                  <a:pt x="5241" y="14412"/>
                </a:cubicBezTo>
                <a:cubicBezTo>
                  <a:pt x="6019" y="15133"/>
                  <a:pt x="7024" y="15529"/>
                  <a:pt x="8090" y="15529"/>
                </a:cubicBezTo>
                <a:cubicBezTo>
                  <a:pt x="9155" y="15529"/>
                  <a:pt x="10161" y="15133"/>
                  <a:pt x="10939" y="14412"/>
                </a:cubicBezTo>
                <a:cubicBezTo>
                  <a:pt x="10950" y="14416"/>
                  <a:pt x="10962" y="14422"/>
                  <a:pt x="10973" y="14425"/>
                </a:cubicBezTo>
                <a:lnTo>
                  <a:pt x="12003" y="14729"/>
                </a:lnTo>
                <a:lnTo>
                  <a:pt x="12003" y="20417"/>
                </a:lnTo>
                <a:cubicBezTo>
                  <a:pt x="12003" y="20586"/>
                  <a:pt x="12139" y="20722"/>
                  <a:pt x="12307" y="20722"/>
                </a:cubicBezTo>
                <a:cubicBezTo>
                  <a:pt x="12474" y="20722"/>
                  <a:pt x="12610" y="20586"/>
                  <a:pt x="12610" y="20417"/>
                </a:cubicBezTo>
                <a:lnTo>
                  <a:pt x="12610" y="14515"/>
                </a:lnTo>
                <a:cubicBezTo>
                  <a:pt x="12610" y="14511"/>
                  <a:pt x="12610" y="14504"/>
                  <a:pt x="12619" y="14498"/>
                </a:cubicBezTo>
                <a:cubicBezTo>
                  <a:pt x="12625" y="14495"/>
                  <a:pt x="12629" y="14495"/>
                  <a:pt x="12632" y="14495"/>
                </a:cubicBezTo>
                <a:cubicBezTo>
                  <a:pt x="12634" y="14495"/>
                  <a:pt x="12635" y="14495"/>
                  <a:pt x="12637" y="14495"/>
                </a:cubicBezTo>
                <a:lnTo>
                  <a:pt x="13610" y="14798"/>
                </a:lnTo>
                <a:cubicBezTo>
                  <a:pt x="13618" y="14801"/>
                  <a:pt x="13624" y="14809"/>
                  <a:pt x="13624" y="14818"/>
                </a:cubicBezTo>
                <a:lnTo>
                  <a:pt x="13624" y="20417"/>
                </a:lnTo>
                <a:cubicBezTo>
                  <a:pt x="13624" y="20586"/>
                  <a:pt x="13760" y="20722"/>
                  <a:pt x="13928" y="20722"/>
                </a:cubicBezTo>
                <a:cubicBezTo>
                  <a:pt x="14095" y="20722"/>
                  <a:pt x="14231" y="20586"/>
                  <a:pt x="14231" y="20417"/>
                </a:cubicBezTo>
                <a:lnTo>
                  <a:pt x="14231" y="15386"/>
                </a:lnTo>
                <a:lnTo>
                  <a:pt x="14389" y="15433"/>
                </a:lnTo>
                <a:cubicBezTo>
                  <a:pt x="15085" y="15637"/>
                  <a:pt x="15571" y="16284"/>
                  <a:pt x="15571" y="17010"/>
                </a:cubicBezTo>
                <a:lnTo>
                  <a:pt x="15571" y="20420"/>
                </a:lnTo>
                <a:cubicBezTo>
                  <a:pt x="15571" y="20587"/>
                  <a:pt x="15706" y="20723"/>
                  <a:pt x="15873" y="20723"/>
                </a:cubicBezTo>
                <a:cubicBezTo>
                  <a:pt x="16042" y="20723"/>
                  <a:pt x="16178" y="20587"/>
                  <a:pt x="16178" y="20420"/>
                </a:cubicBezTo>
                <a:lnTo>
                  <a:pt x="16178" y="17010"/>
                </a:lnTo>
                <a:cubicBezTo>
                  <a:pt x="16178" y="16015"/>
                  <a:pt x="15513" y="15126"/>
                  <a:pt x="14564" y="14846"/>
                </a:cubicBezTo>
                <a:lnTo>
                  <a:pt x="14557" y="14845"/>
                </a:lnTo>
                <a:lnTo>
                  <a:pt x="14557" y="13277"/>
                </a:lnTo>
                <a:cubicBezTo>
                  <a:pt x="14557" y="11769"/>
                  <a:pt x="13515" y="10499"/>
                  <a:pt x="12112" y="10149"/>
                </a:cubicBezTo>
                <a:cubicBezTo>
                  <a:pt x="12343" y="9699"/>
                  <a:pt x="12496" y="9217"/>
                  <a:pt x="12566" y="8714"/>
                </a:cubicBezTo>
                <a:lnTo>
                  <a:pt x="12746" y="8714"/>
                </a:lnTo>
                <a:cubicBezTo>
                  <a:pt x="13337" y="8714"/>
                  <a:pt x="13844" y="8275"/>
                  <a:pt x="13901" y="7714"/>
                </a:cubicBezTo>
                <a:cubicBezTo>
                  <a:pt x="13932" y="7400"/>
                  <a:pt x="13830" y="7086"/>
                  <a:pt x="13618" y="6854"/>
                </a:cubicBezTo>
                <a:cubicBezTo>
                  <a:pt x="13607" y="6840"/>
                  <a:pt x="13593" y="6826"/>
                  <a:pt x="13580" y="6813"/>
                </a:cubicBezTo>
                <a:lnTo>
                  <a:pt x="13580" y="4197"/>
                </a:lnTo>
                <a:cubicBezTo>
                  <a:pt x="13580" y="1883"/>
                  <a:pt x="11696" y="1"/>
                  <a:pt x="93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39"/>
          <p:cNvGrpSpPr/>
          <p:nvPr/>
        </p:nvGrpSpPr>
        <p:grpSpPr>
          <a:xfrm>
            <a:off x="5160587" y="4457670"/>
            <a:ext cx="537076" cy="685795"/>
            <a:chOff x="2923900" y="-1760600"/>
            <a:chExt cx="404425" cy="518050"/>
          </a:xfrm>
        </p:grpSpPr>
        <p:sp>
          <p:nvSpPr>
            <p:cNvPr id="1996" name="Google Shape;1996;p39"/>
            <p:cNvSpPr/>
            <p:nvPr/>
          </p:nvSpPr>
          <p:spPr>
            <a:xfrm>
              <a:off x="2923900" y="-1760600"/>
              <a:ext cx="404425" cy="518050"/>
            </a:xfrm>
            <a:custGeom>
              <a:avLst/>
              <a:gdLst/>
              <a:ahLst/>
              <a:cxnLst/>
              <a:rect l="l" t="t" r="r" b="b"/>
              <a:pathLst>
                <a:path w="16177" h="20722" extrusionOk="0">
                  <a:moveTo>
                    <a:pt x="9710" y="611"/>
                  </a:moveTo>
                  <a:cubicBezTo>
                    <a:pt x="11331" y="611"/>
                    <a:pt x="12651" y="1929"/>
                    <a:pt x="12651" y="3550"/>
                  </a:cubicBezTo>
                  <a:lnTo>
                    <a:pt x="12651" y="3897"/>
                  </a:lnTo>
                  <a:lnTo>
                    <a:pt x="3526" y="3897"/>
                  </a:lnTo>
                  <a:lnTo>
                    <a:pt x="3526" y="3550"/>
                  </a:lnTo>
                  <a:cubicBezTo>
                    <a:pt x="3525" y="1927"/>
                    <a:pt x="4844" y="611"/>
                    <a:pt x="6467" y="611"/>
                  </a:cubicBezTo>
                  <a:close/>
                  <a:moveTo>
                    <a:pt x="12651" y="4502"/>
                  </a:moveTo>
                  <a:lnTo>
                    <a:pt x="12651" y="5840"/>
                  </a:lnTo>
                  <a:lnTo>
                    <a:pt x="12305" y="5840"/>
                  </a:lnTo>
                  <a:cubicBezTo>
                    <a:pt x="12115" y="5840"/>
                    <a:pt x="11959" y="5685"/>
                    <a:pt x="11959" y="5495"/>
                  </a:cubicBezTo>
                  <a:lnTo>
                    <a:pt x="11959" y="4502"/>
                  </a:lnTo>
                  <a:close/>
                  <a:moveTo>
                    <a:pt x="4216" y="4504"/>
                  </a:moveTo>
                  <a:lnTo>
                    <a:pt x="4216" y="5496"/>
                  </a:lnTo>
                  <a:cubicBezTo>
                    <a:pt x="4216" y="5688"/>
                    <a:pt x="4060" y="5842"/>
                    <a:pt x="3870" y="5842"/>
                  </a:cubicBezTo>
                  <a:lnTo>
                    <a:pt x="3525" y="5842"/>
                  </a:lnTo>
                  <a:lnTo>
                    <a:pt x="3525" y="4504"/>
                  </a:lnTo>
                  <a:close/>
                  <a:moveTo>
                    <a:pt x="11352" y="4502"/>
                  </a:moveTo>
                  <a:lnTo>
                    <a:pt x="11352" y="5496"/>
                  </a:lnTo>
                  <a:cubicBezTo>
                    <a:pt x="11352" y="6020"/>
                    <a:pt x="11780" y="6449"/>
                    <a:pt x="12304" y="6449"/>
                  </a:cubicBezTo>
                  <a:lnTo>
                    <a:pt x="12745" y="6449"/>
                  </a:lnTo>
                  <a:cubicBezTo>
                    <a:pt x="13029" y="6449"/>
                    <a:pt x="13269" y="6649"/>
                    <a:pt x="13296" y="6903"/>
                  </a:cubicBezTo>
                  <a:cubicBezTo>
                    <a:pt x="13310" y="7049"/>
                    <a:pt x="13265" y="7189"/>
                    <a:pt x="13168" y="7296"/>
                  </a:cubicBezTo>
                  <a:cubicBezTo>
                    <a:pt x="13072" y="7403"/>
                    <a:pt x="12933" y="7463"/>
                    <a:pt x="12791" y="7463"/>
                  </a:cubicBezTo>
                  <a:lnTo>
                    <a:pt x="12608" y="7463"/>
                  </a:lnTo>
                  <a:lnTo>
                    <a:pt x="12608" y="7441"/>
                  </a:lnTo>
                  <a:cubicBezTo>
                    <a:pt x="12608" y="7274"/>
                    <a:pt x="12472" y="7139"/>
                    <a:pt x="12304" y="7139"/>
                  </a:cubicBezTo>
                  <a:cubicBezTo>
                    <a:pt x="12137" y="7139"/>
                    <a:pt x="12001" y="7274"/>
                    <a:pt x="12001" y="7441"/>
                  </a:cubicBezTo>
                  <a:lnTo>
                    <a:pt x="12001" y="7463"/>
                  </a:lnTo>
                  <a:lnTo>
                    <a:pt x="10249" y="7463"/>
                  </a:lnTo>
                  <a:cubicBezTo>
                    <a:pt x="9951" y="7463"/>
                    <a:pt x="9660" y="7383"/>
                    <a:pt x="9404" y="7229"/>
                  </a:cubicBezTo>
                  <a:lnTo>
                    <a:pt x="9080" y="7034"/>
                  </a:lnTo>
                  <a:cubicBezTo>
                    <a:pt x="8775" y="6852"/>
                    <a:pt x="8432" y="6760"/>
                    <a:pt x="8089" y="6760"/>
                  </a:cubicBezTo>
                  <a:cubicBezTo>
                    <a:pt x="7746" y="6760"/>
                    <a:pt x="7404" y="6852"/>
                    <a:pt x="7098" y="7034"/>
                  </a:cubicBezTo>
                  <a:lnTo>
                    <a:pt x="6774" y="7229"/>
                  </a:lnTo>
                  <a:cubicBezTo>
                    <a:pt x="6518" y="7383"/>
                    <a:pt x="6225" y="7463"/>
                    <a:pt x="5927" y="7463"/>
                  </a:cubicBezTo>
                  <a:lnTo>
                    <a:pt x="4176" y="7463"/>
                  </a:lnTo>
                  <a:lnTo>
                    <a:pt x="4176" y="7441"/>
                  </a:lnTo>
                  <a:cubicBezTo>
                    <a:pt x="4176" y="7274"/>
                    <a:pt x="4040" y="7139"/>
                    <a:pt x="3872" y="7139"/>
                  </a:cubicBezTo>
                  <a:cubicBezTo>
                    <a:pt x="3705" y="7139"/>
                    <a:pt x="3569" y="7274"/>
                    <a:pt x="3569" y="7441"/>
                  </a:cubicBezTo>
                  <a:lnTo>
                    <a:pt x="3569" y="7463"/>
                  </a:lnTo>
                  <a:lnTo>
                    <a:pt x="3383" y="7463"/>
                  </a:lnTo>
                  <a:cubicBezTo>
                    <a:pt x="3241" y="7463"/>
                    <a:pt x="3103" y="7403"/>
                    <a:pt x="3006" y="7296"/>
                  </a:cubicBezTo>
                  <a:cubicBezTo>
                    <a:pt x="2909" y="7189"/>
                    <a:pt x="2864" y="7049"/>
                    <a:pt x="2878" y="6903"/>
                  </a:cubicBezTo>
                  <a:cubicBezTo>
                    <a:pt x="2904" y="6647"/>
                    <a:pt x="3146" y="6449"/>
                    <a:pt x="3430" y="6449"/>
                  </a:cubicBezTo>
                  <a:lnTo>
                    <a:pt x="3869" y="6449"/>
                  </a:lnTo>
                  <a:cubicBezTo>
                    <a:pt x="4395" y="6449"/>
                    <a:pt x="4823" y="6020"/>
                    <a:pt x="4823" y="5496"/>
                  </a:cubicBezTo>
                  <a:lnTo>
                    <a:pt x="4823" y="4502"/>
                  </a:lnTo>
                  <a:close/>
                  <a:moveTo>
                    <a:pt x="4866" y="8070"/>
                  </a:moveTo>
                  <a:lnTo>
                    <a:pt x="4866" y="9659"/>
                  </a:lnTo>
                  <a:cubicBezTo>
                    <a:pt x="4544" y="9191"/>
                    <a:pt x="4320" y="8653"/>
                    <a:pt x="4226" y="8070"/>
                  </a:cubicBezTo>
                  <a:close/>
                  <a:moveTo>
                    <a:pt x="11951" y="8070"/>
                  </a:moveTo>
                  <a:cubicBezTo>
                    <a:pt x="11857" y="8653"/>
                    <a:pt x="11632" y="9192"/>
                    <a:pt x="11310" y="9659"/>
                  </a:cubicBezTo>
                  <a:lnTo>
                    <a:pt x="11310" y="8070"/>
                  </a:lnTo>
                  <a:close/>
                  <a:moveTo>
                    <a:pt x="8087" y="7367"/>
                  </a:moveTo>
                  <a:cubicBezTo>
                    <a:pt x="8322" y="7367"/>
                    <a:pt x="8557" y="7429"/>
                    <a:pt x="8766" y="7554"/>
                  </a:cubicBezTo>
                  <a:lnTo>
                    <a:pt x="9090" y="7748"/>
                  </a:lnTo>
                  <a:cubicBezTo>
                    <a:pt x="9440" y="7960"/>
                    <a:pt x="9840" y="8070"/>
                    <a:pt x="10247" y="8070"/>
                  </a:cubicBezTo>
                  <a:lnTo>
                    <a:pt x="10703" y="8070"/>
                  </a:lnTo>
                  <a:lnTo>
                    <a:pt x="10703" y="10351"/>
                  </a:lnTo>
                  <a:cubicBezTo>
                    <a:pt x="10009" y="10975"/>
                    <a:pt x="9090" y="11355"/>
                    <a:pt x="8088" y="11355"/>
                  </a:cubicBezTo>
                  <a:cubicBezTo>
                    <a:pt x="7082" y="11355"/>
                    <a:pt x="6165" y="10975"/>
                    <a:pt x="5473" y="10351"/>
                  </a:cubicBezTo>
                  <a:lnTo>
                    <a:pt x="5473" y="8070"/>
                  </a:lnTo>
                  <a:lnTo>
                    <a:pt x="5927" y="8070"/>
                  </a:lnTo>
                  <a:cubicBezTo>
                    <a:pt x="6334" y="8070"/>
                    <a:pt x="6734" y="7960"/>
                    <a:pt x="7084" y="7748"/>
                  </a:cubicBezTo>
                  <a:lnTo>
                    <a:pt x="7409" y="7554"/>
                  </a:lnTo>
                  <a:cubicBezTo>
                    <a:pt x="7618" y="7429"/>
                    <a:pt x="7852" y="7367"/>
                    <a:pt x="8087" y="7367"/>
                  </a:cubicBezTo>
                  <a:close/>
                  <a:moveTo>
                    <a:pt x="10054" y="11512"/>
                  </a:moveTo>
                  <a:lnTo>
                    <a:pt x="10054" y="12554"/>
                  </a:lnTo>
                  <a:cubicBezTo>
                    <a:pt x="10054" y="13080"/>
                    <a:pt x="10383" y="13553"/>
                    <a:pt x="10865" y="13741"/>
                  </a:cubicBezTo>
                  <a:cubicBezTo>
                    <a:pt x="9987" y="14091"/>
                    <a:pt x="9039" y="14275"/>
                    <a:pt x="8088" y="14275"/>
                  </a:cubicBezTo>
                  <a:cubicBezTo>
                    <a:pt x="7137" y="14275"/>
                    <a:pt x="6188" y="14092"/>
                    <a:pt x="5310" y="13742"/>
                  </a:cubicBezTo>
                  <a:cubicBezTo>
                    <a:pt x="5791" y="13553"/>
                    <a:pt x="6120" y="13078"/>
                    <a:pt x="6120" y="12553"/>
                  </a:cubicBezTo>
                  <a:lnTo>
                    <a:pt x="6120" y="11512"/>
                  </a:lnTo>
                  <a:cubicBezTo>
                    <a:pt x="6715" y="11802"/>
                    <a:pt x="7382" y="11963"/>
                    <a:pt x="8088" y="11963"/>
                  </a:cubicBezTo>
                  <a:cubicBezTo>
                    <a:pt x="8792" y="11963"/>
                    <a:pt x="9460" y="11802"/>
                    <a:pt x="10054" y="11512"/>
                  </a:cubicBezTo>
                  <a:close/>
                  <a:moveTo>
                    <a:pt x="6467" y="1"/>
                  </a:moveTo>
                  <a:cubicBezTo>
                    <a:pt x="4510" y="1"/>
                    <a:pt x="2919" y="1592"/>
                    <a:pt x="2919" y="3548"/>
                  </a:cubicBezTo>
                  <a:lnTo>
                    <a:pt x="2919" y="5956"/>
                  </a:lnTo>
                  <a:cubicBezTo>
                    <a:pt x="2571" y="6122"/>
                    <a:pt x="2317" y="6453"/>
                    <a:pt x="2277" y="6840"/>
                  </a:cubicBezTo>
                  <a:cubicBezTo>
                    <a:pt x="2245" y="7154"/>
                    <a:pt x="2348" y="7469"/>
                    <a:pt x="2559" y="7703"/>
                  </a:cubicBezTo>
                  <a:cubicBezTo>
                    <a:pt x="2769" y="7934"/>
                    <a:pt x="3071" y="8068"/>
                    <a:pt x="3385" y="8068"/>
                  </a:cubicBezTo>
                  <a:lnTo>
                    <a:pt x="3612" y="8068"/>
                  </a:lnTo>
                  <a:cubicBezTo>
                    <a:pt x="3790" y="9345"/>
                    <a:pt x="4502" y="10449"/>
                    <a:pt x="5516" y="11155"/>
                  </a:cubicBezTo>
                  <a:lnTo>
                    <a:pt x="5516" y="12553"/>
                  </a:lnTo>
                  <a:cubicBezTo>
                    <a:pt x="5516" y="12847"/>
                    <a:pt x="5317" y="13111"/>
                    <a:pt x="5034" y="13195"/>
                  </a:cubicBezTo>
                  <a:lnTo>
                    <a:pt x="1617" y="14201"/>
                  </a:lnTo>
                  <a:cubicBezTo>
                    <a:pt x="667" y="14481"/>
                    <a:pt x="0" y="15368"/>
                    <a:pt x="0" y="16359"/>
                  </a:cubicBezTo>
                  <a:lnTo>
                    <a:pt x="0" y="20416"/>
                  </a:lnTo>
                  <a:cubicBezTo>
                    <a:pt x="0" y="20585"/>
                    <a:pt x="136" y="20720"/>
                    <a:pt x="304" y="20720"/>
                  </a:cubicBezTo>
                  <a:cubicBezTo>
                    <a:pt x="471" y="20720"/>
                    <a:pt x="607" y="20585"/>
                    <a:pt x="607" y="20416"/>
                  </a:cubicBezTo>
                  <a:lnTo>
                    <a:pt x="607" y="16359"/>
                  </a:lnTo>
                  <a:cubicBezTo>
                    <a:pt x="607" y="15636"/>
                    <a:pt x="1091" y="14986"/>
                    <a:pt x="1785" y="14782"/>
                  </a:cubicBezTo>
                  <a:lnTo>
                    <a:pt x="4426" y="14005"/>
                  </a:lnTo>
                  <a:cubicBezTo>
                    <a:pt x="4633" y="14111"/>
                    <a:pt x="4844" y="14208"/>
                    <a:pt x="5059" y="14294"/>
                  </a:cubicBezTo>
                  <a:lnTo>
                    <a:pt x="4162" y="14742"/>
                  </a:lnTo>
                  <a:cubicBezTo>
                    <a:pt x="3395" y="15125"/>
                    <a:pt x="2918" y="15896"/>
                    <a:pt x="2918" y="16753"/>
                  </a:cubicBezTo>
                  <a:lnTo>
                    <a:pt x="2918" y="20416"/>
                  </a:lnTo>
                  <a:cubicBezTo>
                    <a:pt x="2918" y="20585"/>
                    <a:pt x="3053" y="20720"/>
                    <a:pt x="3221" y="20720"/>
                  </a:cubicBezTo>
                  <a:cubicBezTo>
                    <a:pt x="3389" y="20720"/>
                    <a:pt x="3525" y="20585"/>
                    <a:pt x="3525" y="20416"/>
                  </a:cubicBezTo>
                  <a:lnTo>
                    <a:pt x="3525" y="16756"/>
                  </a:lnTo>
                  <a:cubicBezTo>
                    <a:pt x="3525" y="16129"/>
                    <a:pt x="3873" y="15566"/>
                    <a:pt x="4433" y="15286"/>
                  </a:cubicBezTo>
                  <a:lnTo>
                    <a:pt x="5863" y="14572"/>
                  </a:lnTo>
                  <a:cubicBezTo>
                    <a:pt x="6584" y="14778"/>
                    <a:pt x="7334" y="14882"/>
                    <a:pt x="8088" y="14882"/>
                  </a:cubicBezTo>
                  <a:cubicBezTo>
                    <a:pt x="9359" y="14882"/>
                    <a:pt x="10623" y="14579"/>
                    <a:pt x="11750" y="14008"/>
                  </a:cubicBezTo>
                  <a:lnTo>
                    <a:pt x="14389" y="14784"/>
                  </a:lnTo>
                  <a:cubicBezTo>
                    <a:pt x="15084" y="14988"/>
                    <a:pt x="15570" y="15636"/>
                    <a:pt x="15570" y="16360"/>
                  </a:cubicBezTo>
                  <a:lnTo>
                    <a:pt x="15570" y="20419"/>
                  </a:lnTo>
                  <a:cubicBezTo>
                    <a:pt x="15570" y="20586"/>
                    <a:pt x="15706" y="20722"/>
                    <a:pt x="15873" y="20722"/>
                  </a:cubicBezTo>
                  <a:cubicBezTo>
                    <a:pt x="16041" y="20722"/>
                    <a:pt x="16177" y="20586"/>
                    <a:pt x="16177" y="20419"/>
                  </a:cubicBezTo>
                  <a:lnTo>
                    <a:pt x="16177" y="16360"/>
                  </a:lnTo>
                  <a:cubicBezTo>
                    <a:pt x="16177" y="15368"/>
                    <a:pt x="15513" y="14481"/>
                    <a:pt x="14560" y="14201"/>
                  </a:cubicBezTo>
                  <a:lnTo>
                    <a:pt x="11143" y="13195"/>
                  </a:lnTo>
                  <a:cubicBezTo>
                    <a:pt x="10858" y="13111"/>
                    <a:pt x="10661" y="12847"/>
                    <a:pt x="10661" y="12553"/>
                  </a:cubicBezTo>
                  <a:lnTo>
                    <a:pt x="10661" y="11155"/>
                  </a:lnTo>
                  <a:cubicBezTo>
                    <a:pt x="11674" y="10452"/>
                    <a:pt x="12386" y="9345"/>
                    <a:pt x="12565" y="8068"/>
                  </a:cubicBezTo>
                  <a:lnTo>
                    <a:pt x="12792" y="8068"/>
                  </a:lnTo>
                  <a:cubicBezTo>
                    <a:pt x="13106" y="8068"/>
                    <a:pt x="13408" y="7934"/>
                    <a:pt x="13618" y="7703"/>
                  </a:cubicBezTo>
                  <a:cubicBezTo>
                    <a:pt x="13829" y="7469"/>
                    <a:pt x="13932" y="7154"/>
                    <a:pt x="13900" y="6840"/>
                  </a:cubicBezTo>
                  <a:cubicBezTo>
                    <a:pt x="13860" y="6453"/>
                    <a:pt x="13608" y="6122"/>
                    <a:pt x="13258" y="5956"/>
                  </a:cubicBezTo>
                  <a:lnTo>
                    <a:pt x="13258" y="3548"/>
                  </a:lnTo>
                  <a:cubicBezTo>
                    <a:pt x="13258" y="1592"/>
                    <a:pt x="11667" y="1"/>
                    <a:pt x="9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9"/>
            <p:cNvSpPr/>
            <p:nvPr/>
          </p:nvSpPr>
          <p:spPr>
            <a:xfrm>
              <a:off x="3069850" y="-1606450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3" y="0"/>
                  </a:moveTo>
                  <a:cubicBezTo>
                    <a:pt x="136" y="0"/>
                    <a:pt x="0" y="136"/>
                    <a:pt x="0" y="303"/>
                  </a:cubicBezTo>
                  <a:lnTo>
                    <a:pt x="0" y="628"/>
                  </a:lnTo>
                  <a:cubicBezTo>
                    <a:pt x="0" y="796"/>
                    <a:pt x="136" y="931"/>
                    <a:pt x="303" y="931"/>
                  </a:cubicBezTo>
                  <a:cubicBezTo>
                    <a:pt x="472" y="931"/>
                    <a:pt x="607" y="796"/>
                    <a:pt x="607" y="628"/>
                  </a:cubicBezTo>
                  <a:lnTo>
                    <a:pt x="607" y="303"/>
                  </a:lnTo>
                  <a:cubicBezTo>
                    <a:pt x="607" y="134"/>
                    <a:pt x="472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9"/>
            <p:cNvSpPr/>
            <p:nvPr/>
          </p:nvSpPr>
          <p:spPr>
            <a:xfrm>
              <a:off x="3167150" y="-1606450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3" y="0"/>
                  </a:moveTo>
                  <a:cubicBezTo>
                    <a:pt x="136" y="0"/>
                    <a:pt x="0" y="136"/>
                    <a:pt x="0" y="303"/>
                  </a:cubicBezTo>
                  <a:lnTo>
                    <a:pt x="0" y="628"/>
                  </a:lnTo>
                  <a:cubicBezTo>
                    <a:pt x="0" y="796"/>
                    <a:pt x="136" y="931"/>
                    <a:pt x="303" y="931"/>
                  </a:cubicBezTo>
                  <a:cubicBezTo>
                    <a:pt x="471" y="931"/>
                    <a:pt x="607" y="796"/>
                    <a:pt x="607" y="628"/>
                  </a:cubicBezTo>
                  <a:lnTo>
                    <a:pt x="607" y="303"/>
                  </a:lnTo>
                  <a:cubicBezTo>
                    <a:pt x="607" y="134"/>
                    <a:pt x="471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9"/>
            <p:cNvSpPr/>
            <p:nvPr/>
          </p:nvSpPr>
          <p:spPr>
            <a:xfrm>
              <a:off x="3061700" y="-1630800"/>
              <a:ext cx="31425" cy="15200"/>
            </a:xfrm>
            <a:custGeom>
              <a:avLst/>
              <a:gdLst/>
              <a:ahLst/>
              <a:cxnLst/>
              <a:rect l="l" t="t" r="r" b="b"/>
              <a:pathLst>
                <a:path w="1257" h="608" extrusionOk="0">
                  <a:moveTo>
                    <a:pt x="305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1"/>
                    <a:pt x="136" y="607"/>
                    <a:pt x="305" y="607"/>
                  </a:cubicBezTo>
                  <a:lnTo>
                    <a:pt x="953" y="607"/>
                  </a:lnTo>
                  <a:cubicBezTo>
                    <a:pt x="1120" y="607"/>
                    <a:pt x="1256" y="471"/>
                    <a:pt x="1256" y="304"/>
                  </a:cubicBezTo>
                  <a:cubicBezTo>
                    <a:pt x="1256" y="136"/>
                    <a:pt x="1120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9"/>
            <p:cNvSpPr/>
            <p:nvPr/>
          </p:nvSpPr>
          <p:spPr>
            <a:xfrm>
              <a:off x="3159075" y="-1630800"/>
              <a:ext cx="31375" cy="15200"/>
            </a:xfrm>
            <a:custGeom>
              <a:avLst/>
              <a:gdLst/>
              <a:ahLst/>
              <a:cxnLst/>
              <a:rect l="l" t="t" r="r" b="b"/>
              <a:pathLst>
                <a:path w="1255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3" y="607"/>
                  </a:cubicBezTo>
                  <a:lnTo>
                    <a:pt x="951" y="607"/>
                  </a:lnTo>
                  <a:cubicBezTo>
                    <a:pt x="1119" y="607"/>
                    <a:pt x="1254" y="471"/>
                    <a:pt x="1254" y="304"/>
                  </a:cubicBezTo>
                  <a:cubicBezTo>
                    <a:pt x="1254" y="136"/>
                    <a:pt x="1119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9"/>
            <p:cNvSpPr/>
            <p:nvPr/>
          </p:nvSpPr>
          <p:spPr>
            <a:xfrm>
              <a:off x="3029275" y="-1338900"/>
              <a:ext cx="15250" cy="15200"/>
            </a:xfrm>
            <a:custGeom>
              <a:avLst/>
              <a:gdLst/>
              <a:ahLst/>
              <a:cxnLst/>
              <a:rect l="l" t="t" r="r" b="b"/>
              <a:pathLst>
                <a:path w="610" h="608" extrusionOk="0">
                  <a:moveTo>
                    <a:pt x="304" y="1"/>
                  </a:moveTo>
                  <a:cubicBezTo>
                    <a:pt x="137" y="1"/>
                    <a:pt x="1" y="138"/>
                    <a:pt x="1" y="305"/>
                  </a:cubicBezTo>
                  <a:cubicBezTo>
                    <a:pt x="1" y="472"/>
                    <a:pt x="137" y="608"/>
                    <a:pt x="304" y="608"/>
                  </a:cubicBezTo>
                  <a:lnTo>
                    <a:pt x="308" y="608"/>
                  </a:lnTo>
                  <a:cubicBezTo>
                    <a:pt x="475" y="608"/>
                    <a:pt x="609" y="472"/>
                    <a:pt x="609" y="305"/>
                  </a:cubicBezTo>
                  <a:cubicBezTo>
                    <a:pt x="609" y="138"/>
                    <a:pt x="472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9"/>
            <p:cNvSpPr/>
            <p:nvPr/>
          </p:nvSpPr>
          <p:spPr>
            <a:xfrm>
              <a:off x="3029275" y="-1298300"/>
              <a:ext cx="15250" cy="15200"/>
            </a:xfrm>
            <a:custGeom>
              <a:avLst/>
              <a:gdLst/>
              <a:ahLst/>
              <a:cxnLst/>
              <a:rect l="l" t="t" r="r" b="b"/>
              <a:pathLst>
                <a:path w="610" h="608" extrusionOk="0">
                  <a:moveTo>
                    <a:pt x="304" y="0"/>
                  </a:moveTo>
                  <a:cubicBezTo>
                    <a:pt x="137" y="0"/>
                    <a:pt x="1" y="136"/>
                    <a:pt x="1" y="303"/>
                  </a:cubicBezTo>
                  <a:cubicBezTo>
                    <a:pt x="1" y="472"/>
                    <a:pt x="137" y="607"/>
                    <a:pt x="304" y="607"/>
                  </a:cubicBezTo>
                  <a:lnTo>
                    <a:pt x="308" y="607"/>
                  </a:lnTo>
                  <a:cubicBezTo>
                    <a:pt x="475" y="607"/>
                    <a:pt x="609" y="472"/>
                    <a:pt x="609" y="303"/>
                  </a:cubicBezTo>
                  <a:cubicBezTo>
                    <a:pt x="609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3" name="Google Shape;2003;p39"/>
          <p:cNvSpPr/>
          <p:nvPr/>
        </p:nvSpPr>
        <p:spPr>
          <a:xfrm>
            <a:off x="4999889" y="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4" name="Google Shape;2004;p39"/>
          <p:cNvGrpSpPr/>
          <p:nvPr/>
        </p:nvGrpSpPr>
        <p:grpSpPr>
          <a:xfrm>
            <a:off x="5160629" y="171397"/>
            <a:ext cx="537088" cy="685818"/>
            <a:chOff x="5681800" y="-2381750"/>
            <a:chExt cx="404525" cy="517950"/>
          </a:xfrm>
        </p:grpSpPr>
        <p:sp>
          <p:nvSpPr>
            <p:cNvPr id="2005" name="Google Shape;2005;p39"/>
            <p:cNvSpPr/>
            <p:nvPr/>
          </p:nvSpPr>
          <p:spPr>
            <a:xfrm>
              <a:off x="5681800" y="-2381750"/>
              <a:ext cx="404525" cy="517950"/>
            </a:xfrm>
            <a:custGeom>
              <a:avLst/>
              <a:gdLst/>
              <a:ahLst/>
              <a:cxnLst/>
              <a:rect l="l" t="t" r="r" b="b"/>
              <a:pathLst>
                <a:path w="16181" h="20718" extrusionOk="0">
                  <a:moveTo>
                    <a:pt x="8391" y="625"/>
                  </a:moveTo>
                  <a:cubicBezTo>
                    <a:pt x="8534" y="644"/>
                    <a:pt x="8675" y="678"/>
                    <a:pt x="8812" y="722"/>
                  </a:cubicBezTo>
                  <a:lnTo>
                    <a:pt x="11970" y="1778"/>
                  </a:lnTo>
                  <a:cubicBezTo>
                    <a:pt x="12377" y="1914"/>
                    <a:pt x="12651" y="2292"/>
                    <a:pt x="12651" y="2720"/>
                  </a:cubicBezTo>
                  <a:lnTo>
                    <a:pt x="12651" y="4351"/>
                  </a:lnTo>
                  <a:cubicBezTo>
                    <a:pt x="11463" y="3877"/>
                    <a:pt x="9982" y="3602"/>
                    <a:pt x="8391" y="3570"/>
                  </a:cubicBezTo>
                  <a:lnTo>
                    <a:pt x="8391" y="625"/>
                  </a:lnTo>
                  <a:close/>
                  <a:moveTo>
                    <a:pt x="7786" y="627"/>
                  </a:moveTo>
                  <a:lnTo>
                    <a:pt x="7786" y="3572"/>
                  </a:lnTo>
                  <a:cubicBezTo>
                    <a:pt x="7096" y="3586"/>
                    <a:pt x="6419" y="3646"/>
                    <a:pt x="5770" y="3752"/>
                  </a:cubicBezTo>
                  <a:cubicBezTo>
                    <a:pt x="5606" y="3779"/>
                    <a:pt x="5492" y="3933"/>
                    <a:pt x="5520" y="4100"/>
                  </a:cubicBezTo>
                  <a:cubicBezTo>
                    <a:pt x="5545" y="4248"/>
                    <a:pt x="5673" y="4354"/>
                    <a:pt x="5820" y="4354"/>
                  </a:cubicBezTo>
                  <a:cubicBezTo>
                    <a:pt x="5836" y="4354"/>
                    <a:pt x="5852" y="4353"/>
                    <a:pt x="5869" y="4350"/>
                  </a:cubicBezTo>
                  <a:cubicBezTo>
                    <a:pt x="6579" y="4234"/>
                    <a:pt x="7327" y="4174"/>
                    <a:pt x="8090" y="4174"/>
                  </a:cubicBezTo>
                  <a:cubicBezTo>
                    <a:pt x="9635" y="4174"/>
                    <a:pt x="11120" y="4424"/>
                    <a:pt x="12290" y="4865"/>
                  </a:cubicBezTo>
                  <a:lnTo>
                    <a:pt x="3885" y="4865"/>
                  </a:lnTo>
                  <a:cubicBezTo>
                    <a:pt x="4112" y="4780"/>
                    <a:pt x="4351" y="4701"/>
                    <a:pt x="4605" y="4630"/>
                  </a:cubicBezTo>
                  <a:cubicBezTo>
                    <a:pt x="4765" y="4583"/>
                    <a:pt x="4858" y="4416"/>
                    <a:pt x="4814" y="4254"/>
                  </a:cubicBezTo>
                  <a:cubicBezTo>
                    <a:pt x="4776" y="4121"/>
                    <a:pt x="4654" y="4034"/>
                    <a:pt x="4522" y="4034"/>
                  </a:cubicBezTo>
                  <a:cubicBezTo>
                    <a:pt x="4495" y="4034"/>
                    <a:pt x="4467" y="4038"/>
                    <a:pt x="4439" y="4046"/>
                  </a:cubicBezTo>
                  <a:cubicBezTo>
                    <a:pt x="4118" y="4137"/>
                    <a:pt x="3812" y="4241"/>
                    <a:pt x="3528" y="4356"/>
                  </a:cubicBezTo>
                  <a:lnTo>
                    <a:pt x="3528" y="2720"/>
                  </a:lnTo>
                  <a:lnTo>
                    <a:pt x="3527" y="2720"/>
                  </a:lnTo>
                  <a:cubicBezTo>
                    <a:pt x="3527" y="2292"/>
                    <a:pt x="3800" y="1914"/>
                    <a:pt x="4207" y="1778"/>
                  </a:cubicBezTo>
                  <a:lnTo>
                    <a:pt x="7364" y="724"/>
                  </a:lnTo>
                  <a:cubicBezTo>
                    <a:pt x="7503" y="680"/>
                    <a:pt x="7643" y="647"/>
                    <a:pt x="7786" y="627"/>
                  </a:cubicBezTo>
                  <a:close/>
                  <a:moveTo>
                    <a:pt x="4215" y="5472"/>
                  </a:moveTo>
                  <a:lnTo>
                    <a:pt x="4215" y="6466"/>
                  </a:lnTo>
                  <a:cubicBezTo>
                    <a:pt x="4215" y="6658"/>
                    <a:pt x="4061" y="6812"/>
                    <a:pt x="3871" y="6812"/>
                  </a:cubicBezTo>
                  <a:lnTo>
                    <a:pt x="3527" y="6812"/>
                  </a:lnTo>
                  <a:lnTo>
                    <a:pt x="3527" y="5472"/>
                  </a:lnTo>
                  <a:close/>
                  <a:moveTo>
                    <a:pt x="12653" y="5474"/>
                  </a:moveTo>
                  <a:lnTo>
                    <a:pt x="12653" y="6813"/>
                  </a:lnTo>
                  <a:lnTo>
                    <a:pt x="12306" y="6813"/>
                  </a:lnTo>
                  <a:cubicBezTo>
                    <a:pt x="12116" y="6813"/>
                    <a:pt x="11961" y="6658"/>
                    <a:pt x="11961" y="6469"/>
                  </a:cubicBezTo>
                  <a:lnTo>
                    <a:pt x="11961" y="5474"/>
                  </a:lnTo>
                  <a:close/>
                  <a:moveTo>
                    <a:pt x="11354" y="5472"/>
                  </a:moveTo>
                  <a:lnTo>
                    <a:pt x="11354" y="6466"/>
                  </a:lnTo>
                  <a:cubicBezTo>
                    <a:pt x="11354" y="6992"/>
                    <a:pt x="11783" y="7419"/>
                    <a:pt x="12307" y="7419"/>
                  </a:cubicBezTo>
                  <a:lnTo>
                    <a:pt x="12793" y="7419"/>
                  </a:lnTo>
                  <a:cubicBezTo>
                    <a:pt x="12935" y="7419"/>
                    <a:pt x="13074" y="7479"/>
                    <a:pt x="13170" y="7586"/>
                  </a:cubicBezTo>
                  <a:cubicBezTo>
                    <a:pt x="13268" y="7693"/>
                    <a:pt x="13313" y="7835"/>
                    <a:pt x="13298" y="7980"/>
                  </a:cubicBezTo>
                  <a:cubicBezTo>
                    <a:pt x="13274" y="8235"/>
                    <a:pt x="13031" y="8434"/>
                    <a:pt x="12748" y="8434"/>
                  </a:cubicBezTo>
                  <a:lnTo>
                    <a:pt x="12611" y="8434"/>
                  </a:lnTo>
                  <a:lnTo>
                    <a:pt x="12611" y="8416"/>
                  </a:lnTo>
                  <a:cubicBezTo>
                    <a:pt x="12611" y="8249"/>
                    <a:pt x="12476" y="8113"/>
                    <a:pt x="12307" y="8113"/>
                  </a:cubicBezTo>
                  <a:cubicBezTo>
                    <a:pt x="12140" y="8113"/>
                    <a:pt x="12004" y="8249"/>
                    <a:pt x="12004" y="8416"/>
                  </a:cubicBezTo>
                  <a:cubicBezTo>
                    <a:pt x="12003" y="10572"/>
                    <a:pt x="10248" y="12328"/>
                    <a:pt x="8091" y="12328"/>
                  </a:cubicBezTo>
                  <a:cubicBezTo>
                    <a:pt x="5932" y="12328"/>
                    <a:pt x="4175" y="10571"/>
                    <a:pt x="4175" y="8413"/>
                  </a:cubicBezTo>
                  <a:cubicBezTo>
                    <a:pt x="4175" y="8245"/>
                    <a:pt x="4039" y="8109"/>
                    <a:pt x="3871" y="8109"/>
                  </a:cubicBezTo>
                  <a:cubicBezTo>
                    <a:pt x="3704" y="8109"/>
                    <a:pt x="3568" y="8245"/>
                    <a:pt x="3568" y="8413"/>
                  </a:cubicBezTo>
                  <a:lnTo>
                    <a:pt x="3568" y="8434"/>
                  </a:lnTo>
                  <a:lnTo>
                    <a:pt x="3385" y="8434"/>
                  </a:lnTo>
                  <a:cubicBezTo>
                    <a:pt x="3243" y="8434"/>
                    <a:pt x="3105" y="8373"/>
                    <a:pt x="3008" y="8266"/>
                  </a:cubicBezTo>
                  <a:cubicBezTo>
                    <a:pt x="2910" y="8159"/>
                    <a:pt x="2866" y="8019"/>
                    <a:pt x="2880" y="7872"/>
                  </a:cubicBezTo>
                  <a:cubicBezTo>
                    <a:pt x="2906" y="7619"/>
                    <a:pt x="3148" y="7419"/>
                    <a:pt x="3431" y="7419"/>
                  </a:cubicBezTo>
                  <a:lnTo>
                    <a:pt x="3872" y="7419"/>
                  </a:lnTo>
                  <a:cubicBezTo>
                    <a:pt x="4398" y="7419"/>
                    <a:pt x="4824" y="6992"/>
                    <a:pt x="4824" y="6466"/>
                  </a:cubicBezTo>
                  <a:lnTo>
                    <a:pt x="4824" y="5472"/>
                  </a:lnTo>
                  <a:close/>
                  <a:moveTo>
                    <a:pt x="10055" y="12483"/>
                  </a:moveTo>
                  <a:lnTo>
                    <a:pt x="10055" y="13462"/>
                  </a:lnTo>
                  <a:lnTo>
                    <a:pt x="8088" y="14554"/>
                  </a:lnTo>
                  <a:lnTo>
                    <a:pt x="6120" y="13462"/>
                  </a:lnTo>
                  <a:lnTo>
                    <a:pt x="6120" y="12483"/>
                  </a:lnTo>
                  <a:cubicBezTo>
                    <a:pt x="6717" y="12772"/>
                    <a:pt x="7384" y="12935"/>
                    <a:pt x="8088" y="12935"/>
                  </a:cubicBezTo>
                  <a:cubicBezTo>
                    <a:pt x="8792" y="12935"/>
                    <a:pt x="9461" y="12772"/>
                    <a:pt x="10055" y="12483"/>
                  </a:cubicBezTo>
                  <a:close/>
                  <a:moveTo>
                    <a:pt x="10870" y="13707"/>
                  </a:moveTo>
                  <a:cubicBezTo>
                    <a:pt x="10872" y="13707"/>
                    <a:pt x="10874" y="13707"/>
                    <a:pt x="10876" y="13707"/>
                  </a:cubicBezTo>
                  <a:cubicBezTo>
                    <a:pt x="10885" y="13711"/>
                    <a:pt x="10889" y="13717"/>
                    <a:pt x="10889" y="13719"/>
                  </a:cubicBezTo>
                  <a:lnTo>
                    <a:pt x="11280" y="14503"/>
                  </a:lnTo>
                  <a:lnTo>
                    <a:pt x="9698" y="15857"/>
                  </a:lnTo>
                  <a:cubicBezTo>
                    <a:pt x="9634" y="15911"/>
                    <a:pt x="9555" y="15941"/>
                    <a:pt x="9472" y="15941"/>
                  </a:cubicBezTo>
                  <a:cubicBezTo>
                    <a:pt x="9462" y="15941"/>
                    <a:pt x="9451" y="15940"/>
                    <a:pt x="9441" y="15939"/>
                  </a:cubicBezTo>
                  <a:cubicBezTo>
                    <a:pt x="9347" y="15931"/>
                    <a:pt x="9262" y="15884"/>
                    <a:pt x="9204" y="15811"/>
                  </a:cubicBezTo>
                  <a:lnTo>
                    <a:pt x="8550" y="14993"/>
                  </a:lnTo>
                  <a:lnTo>
                    <a:pt x="10860" y="13710"/>
                  </a:lnTo>
                  <a:cubicBezTo>
                    <a:pt x="10861" y="13708"/>
                    <a:pt x="10865" y="13707"/>
                    <a:pt x="10870" y="13707"/>
                  </a:cubicBezTo>
                  <a:close/>
                  <a:moveTo>
                    <a:pt x="5307" y="13707"/>
                  </a:moveTo>
                  <a:cubicBezTo>
                    <a:pt x="5313" y="13707"/>
                    <a:pt x="5316" y="13708"/>
                    <a:pt x="5318" y="13710"/>
                  </a:cubicBezTo>
                  <a:lnTo>
                    <a:pt x="7626" y="14993"/>
                  </a:lnTo>
                  <a:lnTo>
                    <a:pt x="6974" y="15811"/>
                  </a:lnTo>
                  <a:cubicBezTo>
                    <a:pt x="6914" y="15884"/>
                    <a:pt x="6832" y="15931"/>
                    <a:pt x="6736" y="15939"/>
                  </a:cubicBezTo>
                  <a:cubicBezTo>
                    <a:pt x="6725" y="15940"/>
                    <a:pt x="6714" y="15941"/>
                    <a:pt x="6704" y="15941"/>
                  </a:cubicBezTo>
                  <a:cubicBezTo>
                    <a:pt x="6622" y="15941"/>
                    <a:pt x="6542" y="15912"/>
                    <a:pt x="6479" y="15857"/>
                  </a:cubicBezTo>
                  <a:lnTo>
                    <a:pt x="4898" y="14503"/>
                  </a:lnTo>
                  <a:lnTo>
                    <a:pt x="5289" y="13719"/>
                  </a:lnTo>
                  <a:cubicBezTo>
                    <a:pt x="5291" y="13717"/>
                    <a:pt x="5292" y="13711"/>
                    <a:pt x="5301" y="13707"/>
                  </a:cubicBezTo>
                  <a:cubicBezTo>
                    <a:pt x="5303" y="13707"/>
                    <a:pt x="5305" y="13707"/>
                    <a:pt x="5307" y="13707"/>
                  </a:cubicBezTo>
                  <a:close/>
                  <a:moveTo>
                    <a:pt x="8088" y="0"/>
                  </a:moveTo>
                  <a:cubicBezTo>
                    <a:pt x="7778" y="0"/>
                    <a:pt x="7467" y="49"/>
                    <a:pt x="7171" y="147"/>
                  </a:cubicBezTo>
                  <a:lnTo>
                    <a:pt x="4014" y="1201"/>
                  </a:lnTo>
                  <a:cubicBezTo>
                    <a:pt x="3358" y="1418"/>
                    <a:pt x="2920" y="2029"/>
                    <a:pt x="2920" y="2720"/>
                  </a:cubicBezTo>
                  <a:lnTo>
                    <a:pt x="2920" y="4627"/>
                  </a:lnTo>
                  <a:cubicBezTo>
                    <a:pt x="2741" y="4717"/>
                    <a:pt x="2571" y="4813"/>
                    <a:pt x="2413" y="4913"/>
                  </a:cubicBezTo>
                  <a:cubicBezTo>
                    <a:pt x="2299" y="4985"/>
                    <a:pt x="2247" y="5123"/>
                    <a:pt x="2284" y="5253"/>
                  </a:cubicBezTo>
                  <a:cubicBezTo>
                    <a:pt x="2321" y="5384"/>
                    <a:pt x="2441" y="5472"/>
                    <a:pt x="2576" y="5472"/>
                  </a:cubicBezTo>
                  <a:lnTo>
                    <a:pt x="2920" y="5472"/>
                  </a:lnTo>
                  <a:lnTo>
                    <a:pt x="2920" y="6928"/>
                  </a:lnTo>
                  <a:cubicBezTo>
                    <a:pt x="2571" y="7093"/>
                    <a:pt x="2316" y="7423"/>
                    <a:pt x="2277" y="7813"/>
                  </a:cubicBezTo>
                  <a:cubicBezTo>
                    <a:pt x="2247" y="8127"/>
                    <a:pt x="2349" y="8442"/>
                    <a:pt x="2558" y="8673"/>
                  </a:cubicBezTo>
                  <a:cubicBezTo>
                    <a:pt x="2770" y="8907"/>
                    <a:pt x="3071" y="9041"/>
                    <a:pt x="3385" y="9041"/>
                  </a:cubicBezTo>
                  <a:lnTo>
                    <a:pt x="3612" y="9041"/>
                  </a:lnTo>
                  <a:cubicBezTo>
                    <a:pt x="3791" y="10318"/>
                    <a:pt x="4504" y="11422"/>
                    <a:pt x="5515" y="12128"/>
                  </a:cubicBezTo>
                  <a:lnTo>
                    <a:pt x="5515" y="13134"/>
                  </a:lnTo>
                  <a:cubicBezTo>
                    <a:pt x="5448" y="13111"/>
                    <a:pt x="5377" y="13099"/>
                    <a:pt x="5305" y="13099"/>
                  </a:cubicBezTo>
                  <a:cubicBezTo>
                    <a:pt x="5243" y="13099"/>
                    <a:pt x="5181" y="13108"/>
                    <a:pt x="5122" y="13127"/>
                  </a:cubicBezTo>
                  <a:cubicBezTo>
                    <a:pt x="4961" y="13177"/>
                    <a:pt x="4822" y="13293"/>
                    <a:pt x="4748" y="13447"/>
                  </a:cubicBezTo>
                  <a:lnTo>
                    <a:pt x="4277" y="14390"/>
                  </a:lnTo>
                  <a:lnTo>
                    <a:pt x="1616" y="15171"/>
                  </a:lnTo>
                  <a:cubicBezTo>
                    <a:pt x="665" y="15452"/>
                    <a:pt x="1" y="16339"/>
                    <a:pt x="1" y="17330"/>
                  </a:cubicBezTo>
                  <a:lnTo>
                    <a:pt x="1" y="20415"/>
                  </a:lnTo>
                  <a:cubicBezTo>
                    <a:pt x="1" y="20582"/>
                    <a:pt x="136" y="20718"/>
                    <a:pt x="305" y="20718"/>
                  </a:cubicBezTo>
                  <a:cubicBezTo>
                    <a:pt x="472" y="20718"/>
                    <a:pt x="608" y="20582"/>
                    <a:pt x="608" y="20415"/>
                  </a:cubicBezTo>
                  <a:lnTo>
                    <a:pt x="608" y="17330"/>
                  </a:lnTo>
                  <a:cubicBezTo>
                    <a:pt x="608" y="16606"/>
                    <a:pt x="1093" y="15959"/>
                    <a:pt x="1787" y="15754"/>
                  </a:cubicBezTo>
                  <a:lnTo>
                    <a:pt x="2921" y="15420"/>
                  </a:lnTo>
                  <a:lnTo>
                    <a:pt x="2921" y="20415"/>
                  </a:lnTo>
                  <a:cubicBezTo>
                    <a:pt x="2921" y="20582"/>
                    <a:pt x="3057" y="20718"/>
                    <a:pt x="3225" y="20718"/>
                  </a:cubicBezTo>
                  <a:cubicBezTo>
                    <a:pt x="3393" y="20718"/>
                    <a:pt x="3528" y="20582"/>
                    <a:pt x="3528" y="20415"/>
                  </a:cubicBezTo>
                  <a:lnTo>
                    <a:pt x="3528" y="15241"/>
                  </a:lnTo>
                  <a:lnTo>
                    <a:pt x="4219" y="15038"/>
                  </a:lnTo>
                  <a:lnTo>
                    <a:pt x="4219" y="18144"/>
                  </a:lnTo>
                  <a:cubicBezTo>
                    <a:pt x="4219" y="18669"/>
                    <a:pt x="4646" y="19097"/>
                    <a:pt x="5171" y="19097"/>
                  </a:cubicBezTo>
                  <a:lnTo>
                    <a:pt x="11010" y="19097"/>
                  </a:lnTo>
                  <a:cubicBezTo>
                    <a:pt x="11534" y="19097"/>
                    <a:pt x="11961" y="18670"/>
                    <a:pt x="11961" y="18144"/>
                  </a:cubicBezTo>
                  <a:lnTo>
                    <a:pt x="11961" y="16198"/>
                  </a:lnTo>
                  <a:cubicBezTo>
                    <a:pt x="11961" y="16031"/>
                    <a:pt x="11826" y="15895"/>
                    <a:pt x="11659" y="15895"/>
                  </a:cubicBezTo>
                  <a:cubicBezTo>
                    <a:pt x="11490" y="15895"/>
                    <a:pt x="11354" y="16031"/>
                    <a:pt x="11354" y="16198"/>
                  </a:cubicBezTo>
                  <a:lnTo>
                    <a:pt x="11354" y="18144"/>
                  </a:lnTo>
                  <a:cubicBezTo>
                    <a:pt x="11354" y="18334"/>
                    <a:pt x="11199" y="18490"/>
                    <a:pt x="11010" y="18490"/>
                  </a:cubicBezTo>
                  <a:lnTo>
                    <a:pt x="5171" y="18490"/>
                  </a:lnTo>
                  <a:cubicBezTo>
                    <a:pt x="4979" y="18490"/>
                    <a:pt x="4826" y="18334"/>
                    <a:pt x="4826" y="18144"/>
                  </a:cubicBezTo>
                  <a:lnTo>
                    <a:pt x="4826" y="15235"/>
                  </a:lnTo>
                  <a:lnTo>
                    <a:pt x="6086" y="16316"/>
                  </a:lnTo>
                  <a:cubicBezTo>
                    <a:pt x="6262" y="16466"/>
                    <a:pt x="6477" y="16546"/>
                    <a:pt x="6704" y="16546"/>
                  </a:cubicBezTo>
                  <a:cubicBezTo>
                    <a:pt x="6734" y="16546"/>
                    <a:pt x="6764" y="16545"/>
                    <a:pt x="6796" y="16541"/>
                  </a:cubicBezTo>
                  <a:cubicBezTo>
                    <a:pt x="7054" y="16516"/>
                    <a:pt x="7289" y="16391"/>
                    <a:pt x="7448" y="16188"/>
                  </a:cubicBezTo>
                  <a:lnTo>
                    <a:pt x="8090" y="15385"/>
                  </a:lnTo>
                  <a:lnTo>
                    <a:pt x="8731" y="16188"/>
                  </a:lnTo>
                  <a:cubicBezTo>
                    <a:pt x="8892" y="16391"/>
                    <a:pt x="9125" y="16516"/>
                    <a:pt x="9385" y="16541"/>
                  </a:cubicBezTo>
                  <a:cubicBezTo>
                    <a:pt x="9416" y="16545"/>
                    <a:pt x="9446" y="16546"/>
                    <a:pt x="9476" y="16546"/>
                  </a:cubicBezTo>
                  <a:cubicBezTo>
                    <a:pt x="9704" y="16546"/>
                    <a:pt x="9919" y="16466"/>
                    <a:pt x="10095" y="16316"/>
                  </a:cubicBezTo>
                  <a:lnTo>
                    <a:pt x="11682" y="14955"/>
                  </a:lnTo>
                  <a:lnTo>
                    <a:pt x="12653" y="15241"/>
                  </a:lnTo>
                  <a:lnTo>
                    <a:pt x="12653" y="20415"/>
                  </a:lnTo>
                  <a:cubicBezTo>
                    <a:pt x="12653" y="20582"/>
                    <a:pt x="12788" y="20718"/>
                    <a:pt x="12955" y="20718"/>
                  </a:cubicBezTo>
                  <a:cubicBezTo>
                    <a:pt x="13124" y="20718"/>
                    <a:pt x="13260" y="20582"/>
                    <a:pt x="13260" y="20415"/>
                  </a:cubicBezTo>
                  <a:lnTo>
                    <a:pt x="13260" y="15420"/>
                  </a:lnTo>
                  <a:lnTo>
                    <a:pt x="14394" y="15754"/>
                  </a:lnTo>
                  <a:cubicBezTo>
                    <a:pt x="15088" y="15957"/>
                    <a:pt x="15573" y="16606"/>
                    <a:pt x="15573" y="17330"/>
                  </a:cubicBezTo>
                  <a:lnTo>
                    <a:pt x="15573" y="20415"/>
                  </a:lnTo>
                  <a:cubicBezTo>
                    <a:pt x="15573" y="20582"/>
                    <a:pt x="15709" y="20718"/>
                    <a:pt x="15876" y="20718"/>
                  </a:cubicBezTo>
                  <a:cubicBezTo>
                    <a:pt x="16045" y="20718"/>
                    <a:pt x="16180" y="20582"/>
                    <a:pt x="16180" y="20415"/>
                  </a:cubicBezTo>
                  <a:lnTo>
                    <a:pt x="16180" y="17330"/>
                  </a:lnTo>
                  <a:cubicBezTo>
                    <a:pt x="16179" y="16341"/>
                    <a:pt x="15515" y="15452"/>
                    <a:pt x="14562" y="15174"/>
                  </a:cubicBezTo>
                  <a:lnTo>
                    <a:pt x="11903" y="14391"/>
                  </a:lnTo>
                  <a:lnTo>
                    <a:pt x="11432" y="13449"/>
                  </a:lnTo>
                  <a:cubicBezTo>
                    <a:pt x="11354" y="13297"/>
                    <a:pt x="11219" y="13179"/>
                    <a:pt x="11055" y="13129"/>
                  </a:cubicBezTo>
                  <a:cubicBezTo>
                    <a:pt x="10994" y="13111"/>
                    <a:pt x="10932" y="13102"/>
                    <a:pt x="10870" y="13102"/>
                  </a:cubicBezTo>
                  <a:cubicBezTo>
                    <a:pt x="10800" y="13102"/>
                    <a:pt x="10729" y="13113"/>
                    <a:pt x="10662" y="13136"/>
                  </a:cubicBezTo>
                  <a:lnTo>
                    <a:pt x="10662" y="12128"/>
                  </a:lnTo>
                  <a:cubicBezTo>
                    <a:pt x="11674" y="11425"/>
                    <a:pt x="12387" y="10318"/>
                    <a:pt x="12566" y="9041"/>
                  </a:cubicBezTo>
                  <a:lnTo>
                    <a:pt x="12746" y="9041"/>
                  </a:lnTo>
                  <a:cubicBezTo>
                    <a:pt x="13337" y="9041"/>
                    <a:pt x="13844" y="8602"/>
                    <a:pt x="13901" y="8040"/>
                  </a:cubicBezTo>
                  <a:cubicBezTo>
                    <a:pt x="13932" y="7726"/>
                    <a:pt x="13829" y="7412"/>
                    <a:pt x="13618" y="7179"/>
                  </a:cubicBezTo>
                  <a:cubicBezTo>
                    <a:pt x="13517" y="7066"/>
                    <a:pt x="13394" y="6978"/>
                    <a:pt x="13258" y="6915"/>
                  </a:cubicBezTo>
                  <a:lnTo>
                    <a:pt x="13258" y="5472"/>
                  </a:lnTo>
                  <a:lnTo>
                    <a:pt x="13602" y="5472"/>
                  </a:lnTo>
                  <a:cubicBezTo>
                    <a:pt x="13738" y="5472"/>
                    <a:pt x="13855" y="5384"/>
                    <a:pt x="13894" y="5253"/>
                  </a:cubicBezTo>
                  <a:cubicBezTo>
                    <a:pt x="13931" y="5123"/>
                    <a:pt x="13877" y="4985"/>
                    <a:pt x="13765" y="4913"/>
                  </a:cubicBezTo>
                  <a:cubicBezTo>
                    <a:pt x="13605" y="4813"/>
                    <a:pt x="13437" y="4716"/>
                    <a:pt x="13258" y="4627"/>
                  </a:cubicBezTo>
                  <a:lnTo>
                    <a:pt x="13258" y="2720"/>
                  </a:lnTo>
                  <a:cubicBezTo>
                    <a:pt x="13258" y="2029"/>
                    <a:pt x="12817" y="1418"/>
                    <a:pt x="12163" y="1201"/>
                  </a:cubicBezTo>
                  <a:lnTo>
                    <a:pt x="9005" y="147"/>
                  </a:lnTo>
                  <a:cubicBezTo>
                    <a:pt x="8710" y="49"/>
                    <a:pt x="8399" y="0"/>
                    <a:pt x="8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9"/>
            <p:cNvSpPr/>
            <p:nvPr/>
          </p:nvSpPr>
          <p:spPr>
            <a:xfrm>
              <a:off x="5876425" y="-1960025"/>
              <a:ext cx="15275" cy="15200"/>
            </a:xfrm>
            <a:custGeom>
              <a:avLst/>
              <a:gdLst/>
              <a:ahLst/>
              <a:cxnLst/>
              <a:rect l="l" t="t" r="r" b="b"/>
              <a:pathLst>
                <a:path w="611" h="608" extrusionOk="0">
                  <a:moveTo>
                    <a:pt x="303" y="0"/>
                  </a:moveTo>
                  <a:cubicBezTo>
                    <a:pt x="135" y="0"/>
                    <a:pt x="1" y="136"/>
                    <a:pt x="1" y="304"/>
                  </a:cubicBezTo>
                  <a:cubicBezTo>
                    <a:pt x="1" y="471"/>
                    <a:pt x="139" y="607"/>
                    <a:pt x="306" y="607"/>
                  </a:cubicBezTo>
                  <a:cubicBezTo>
                    <a:pt x="475" y="607"/>
                    <a:pt x="610" y="471"/>
                    <a:pt x="610" y="304"/>
                  </a:cubicBezTo>
                  <a:cubicBezTo>
                    <a:pt x="610" y="136"/>
                    <a:pt x="47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9"/>
            <p:cNvSpPr/>
            <p:nvPr/>
          </p:nvSpPr>
          <p:spPr>
            <a:xfrm>
              <a:off x="5827750" y="-2203350"/>
              <a:ext cx="15200" cy="23325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4" y="0"/>
                  </a:moveTo>
                  <a:cubicBezTo>
                    <a:pt x="137" y="0"/>
                    <a:pt x="1" y="136"/>
                    <a:pt x="1" y="304"/>
                  </a:cubicBezTo>
                  <a:lnTo>
                    <a:pt x="1" y="629"/>
                  </a:lnTo>
                  <a:cubicBezTo>
                    <a:pt x="1" y="797"/>
                    <a:pt x="137" y="933"/>
                    <a:pt x="304" y="933"/>
                  </a:cubicBezTo>
                  <a:cubicBezTo>
                    <a:pt x="472" y="933"/>
                    <a:pt x="608" y="797"/>
                    <a:pt x="608" y="629"/>
                  </a:cubicBezTo>
                  <a:lnTo>
                    <a:pt x="608" y="304"/>
                  </a:lnTo>
                  <a:cubicBezTo>
                    <a:pt x="608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9"/>
            <p:cNvSpPr/>
            <p:nvPr/>
          </p:nvSpPr>
          <p:spPr>
            <a:xfrm>
              <a:off x="5925100" y="-2203350"/>
              <a:ext cx="15200" cy="23325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629"/>
                  </a:lnTo>
                  <a:cubicBezTo>
                    <a:pt x="0" y="797"/>
                    <a:pt x="136" y="933"/>
                    <a:pt x="303" y="933"/>
                  </a:cubicBezTo>
                  <a:cubicBezTo>
                    <a:pt x="471" y="933"/>
                    <a:pt x="607" y="797"/>
                    <a:pt x="607" y="629"/>
                  </a:cubicBezTo>
                  <a:lnTo>
                    <a:pt x="607" y="304"/>
                  </a:lnTo>
                  <a:cubicBezTo>
                    <a:pt x="607" y="136"/>
                    <a:pt x="471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9"/>
            <p:cNvSpPr/>
            <p:nvPr/>
          </p:nvSpPr>
          <p:spPr>
            <a:xfrm>
              <a:off x="5851325" y="-2146575"/>
              <a:ext cx="65375" cy="23325"/>
            </a:xfrm>
            <a:custGeom>
              <a:avLst/>
              <a:gdLst/>
              <a:ahLst/>
              <a:cxnLst/>
              <a:rect l="l" t="t" r="r" b="b"/>
              <a:pathLst>
                <a:path w="2615" h="933" extrusionOk="0">
                  <a:moveTo>
                    <a:pt x="2280" y="1"/>
                  </a:moveTo>
                  <a:cubicBezTo>
                    <a:pt x="2203" y="1"/>
                    <a:pt x="2126" y="30"/>
                    <a:pt x="2067" y="90"/>
                  </a:cubicBezTo>
                  <a:cubicBezTo>
                    <a:pt x="1957" y="199"/>
                    <a:pt x="1690" y="327"/>
                    <a:pt x="1307" y="327"/>
                  </a:cubicBezTo>
                  <a:cubicBezTo>
                    <a:pt x="923" y="327"/>
                    <a:pt x="657" y="200"/>
                    <a:pt x="546" y="90"/>
                  </a:cubicBezTo>
                  <a:cubicBezTo>
                    <a:pt x="486" y="31"/>
                    <a:pt x="410" y="2"/>
                    <a:pt x="333" y="2"/>
                  </a:cubicBezTo>
                  <a:cubicBezTo>
                    <a:pt x="255" y="2"/>
                    <a:pt x="177" y="32"/>
                    <a:pt x="118" y="91"/>
                  </a:cubicBezTo>
                  <a:cubicBezTo>
                    <a:pt x="1" y="210"/>
                    <a:pt x="2" y="401"/>
                    <a:pt x="122" y="520"/>
                  </a:cubicBezTo>
                  <a:cubicBezTo>
                    <a:pt x="382" y="777"/>
                    <a:pt x="826" y="933"/>
                    <a:pt x="1307" y="933"/>
                  </a:cubicBezTo>
                  <a:cubicBezTo>
                    <a:pt x="1789" y="933"/>
                    <a:pt x="2231" y="778"/>
                    <a:pt x="2494" y="520"/>
                  </a:cubicBezTo>
                  <a:cubicBezTo>
                    <a:pt x="2614" y="401"/>
                    <a:pt x="2614" y="210"/>
                    <a:pt x="2496" y="91"/>
                  </a:cubicBezTo>
                  <a:cubicBezTo>
                    <a:pt x="2437" y="31"/>
                    <a:pt x="2359" y="1"/>
                    <a:pt x="2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9"/>
            <p:cNvSpPr/>
            <p:nvPr/>
          </p:nvSpPr>
          <p:spPr>
            <a:xfrm>
              <a:off x="5819625" y="-2227675"/>
              <a:ext cx="31450" cy="15200"/>
            </a:xfrm>
            <a:custGeom>
              <a:avLst/>
              <a:gdLst/>
              <a:ahLst/>
              <a:cxnLst/>
              <a:rect l="l" t="t" r="r" b="b"/>
              <a:pathLst>
                <a:path w="1258" h="608" extrusionOk="0">
                  <a:moveTo>
                    <a:pt x="305" y="1"/>
                  </a:moveTo>
                  <a:cubicBezTo>
                    <a:pt x="136" y="1"/>
                    <a:pt x="0" y="136"/>
                    <a:pt x="0" y="303"/>
                  </a:cubicBezTo>
                  <a:cubicBezTo>
                    <a:pt x="0" y="472"/>
                    <a:pt x="136" y="608"/>
                    <a:pt x="305" y="608"/>
                  </a:cubicBezTo>
                  <a:lnTo>
                    <a:pt x="954" y="608"/>
                  </a:lnTo>
                  <a:cubicBezTo>
                    <a:pt x="1121" y="608"/>
                    <a:pt x="1257" y="472"/>
                    <a:pt x="1257" y="303"/>
                  </a:cubicBezTo>
                  <a:cubicBezTo>
                    <a:pt x="1257" y="136"/>
                    <a:pt x="112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9"/>
            <p:cNvSpPr/>
            <p:nvPr/>
          </p:nvSpPr>
          <p:spPr>
            <a:xfrm>
              <a:off x="5916950" y="-2227675"/>
              <a:ext cx="31400" cy="15200"/>
            </a:xfrm>
            <a:custGeom>
              <a:avLst/>
              <a:gdLst/>
              <a:ahLst/>
              <a:cxnLst/>
              <a:rect l="l" t="t" r="r" b="b"/>
              <a:pathLst>
                <a:path w="1256" h="608" extrusionOk="0">
                  <a:moveTo>
                    <a:pt x="305" y="1"/>
                  </a:moveTo>
                  <a:cubicBezTo>
                    <a:pt x="136" y="1"/>
                    <a:pt x="0" y="136"/>
                    <a:pt x="0" y="303"/>
                  </a:cubicBezTo>
                  <a:cubicBezTo>
                    <a:pt x="0" y="472"/>
                    <a:pt x="136" y="608"/>
                    <a:pt x="305" y="608"/>
                  </a:cubicBezTo>
                  <a:lnTo>
                    <a:pt x="953" y="608"/>
                  </a:lnTo>
                  <a:cubicBezTo>
                    <a:pt x="1120" y="608"/>
                    <a:pt x="1256" y="472"/>
                    <a:pt x="1256" y="303"/>
                  </a:cubicBezTo>
                  <a:cubicBezTo>
                    <a:pt x="1256" y="136"/>
                    <a:pt x="1120" y="1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1923;p39"/>
          <p:cNvSpPr txBox="1">
            <a:spLocks/>
          </p:cNvSpPr>
          <p:nvPr/>
        </p:nvSpPr>
        <p:spPr>
          <a:xfrm>
            <a:off x="3240700" y="4588096"/>
            <a:ext cx="897183" cy="32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ctr"/>
            <a:r>
              <a:rPr lang="hr-HR" dirty="0" smtClean="0"/>
              <a:t>2025.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utnik 25"/>
          <p:cNvSpPr/>
          <p:nvPr/>
        </p:nvSpPr>
        <p:spPr>
          <a:xfrm>
            <a:off x="0" y="0"/>
            <a:ext cx="3211373" cy="51435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/>
        </p:nvSpPr>
        <p:spPr>
          <a:xfrm>
            <a:off x="3423888" y="173753"/>
            <a:ext cx="5610509" cy="70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hr-HR" altLang="sr-Latn-RS" b="1" dirty="0" smtClean="0">
                <a:solidFill>
                  <a:schemeClr val="tx2"/>
                </a:solidFill>
                <a:latin typeface="Montserrat" panose="020B0604020202020204" charset="-18"/>
              </a:rPr>
              <a:t>NAJTRAŽENIJA ZANIMANJA U KZŽ 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hr-HR" altLang="sr-Latn-RS" b="1" dirty="0" smtClean="0">
                <a:solidFill>
                  <a:schemeClr val="tx2"/>
                </a:solidFill>
                <a:latin typeface="Montserrat" panose="020B0604020202020204" charset="-18"/>
              </a:rPr>
              <a:t>(PROGRAMI U KOJIMA TREBA POVEĆATI BROJ UČENIKA)</a:t>
            </a:r>
          </a:p>
        </p:txBody>
      </p:sp>
      <p:sp>
        <p:nvSpPr>
          <p:cNvPr id="2" name="Google Shape;2400;p45"/>
          <p:cNvSpPr txBox="1">
            <a:spLocks/>
          </p:cNvSpPr>
          <p:nvPr/>
        </p:nvSpPr>
        <p:spPr>
          <a:xfrm>
            <a:off x="330735" y="1347790"/>
            <a:ext cx="2549897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sz="2400" dirty="0" smtClean="0">
                <a:solidFill>
                  <a:schemeClr val="tx1"/>
                </a:solidFill>
                <a:latin typeface="Kanit ExtraBold" panose="020B0604020202020204" charset="-34"/>
                <a:cs typeface="Kanit ExtraBold" panose="020B0604020202020204" charset="-34"/>
              </a:rPr>
              <a:t>KRETANJA NA TRŽIŠTU RADA U 2024./2025.</a:t>
            </a:r>
            <a:endParaRPr lang="hr-HR" sz="2400" dirty="0">
              <a:solidFill>
                <a:schemeClr val="tx1"/>
              </a:solidFill>
              <a:latin typeface="Kanit ExtraBold" panose="020B0604020202020204" charset="-34"/>
              <a:cs typeface="Kanit ExtraBold" panose="020B0604020202020204" charset="-34"/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3460339" y="1215745"/>
            <a:ext cx="29916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konobar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bravar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vozač motornog vozila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kuhar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prodavač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elektroinstalater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zidar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vodoinstalater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monter suhe gradnje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stolar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CNC operater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pekar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Montserrat" panose="020B0604020202020204" charset="-18"/>
              </a:rPr>
              <a:t>t</a:t>
            </a: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esar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rukovatelj </a:t>
            </a:r>
            <a:r>
              <a:rPr lang="hr-HR" dirty="0">
                <a:solidFill>
                  <a:schemeClr val="tx1"/>
                </a:solidFill>
                <a:latin typeface="Montserrat" panose="020B0604020202020204" charset="-18"/>
              </a:rPr>
              <a:t>samohodnim građevinskim </a:t>
            </a: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strojevima</a:t>
            </a:r>
            <a:endParaRPr lang="hr-HR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625449" y="3350362"/>
            <a:ext cx="196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chemeClr val="tx1"/>
                </a:solidFill>
                <a:latin typeface="Montserrat" panose="020B0604020202020204" charset="-18"/>
              </a:rPr>
              <a:t>h</a:t>
            </a:r>
            <a:r>
              <a:rPr lang="hr-HR" dirty="0" err="1" smtClean="0">
                <a:solidFill>
                  <a:schemeClr val="tx1"/>
                </a:solidFill>
                <a:latin typeface="Montserrat" panose="020B0604020202020204" charset="-18"/>
              </a:rPr>
              <a:t>zz.krapina</a:t>
            </a: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@</a:t>
            </a:r>
            <a:r>
              <a:rPr lang="hr-HR" dirty="0" err="1" smtClean="0">
                <a:solidFill>
                  <a:schemeClr val="tx1"/>
                </a:solidFill>
                <a:latin typeface="Montserrat" panose="020B0604020202020204" charset="-18"/>
              </a:rPr>
              <a:t>hzz.hr</a:t>
            </a:r>
            <a:endParaRPr lang="hr-HR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452007" y="1215745"/>
            <a:ext cx="24715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keramičar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instalater grijanja i klimatizacije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autolakirer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strojobravar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autolimar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mesar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Montserrat" panose="020B0604020202020204" charset="-18"/>
              </a:rPr>
              <a:t>k</a:t>
            </a: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rojač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medicinska sestra/tehničar opće njege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Montserrat" panose="020B0604020202020204" charset="-18"/>
              </a:rPr>
              <a:t>soboslikar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Montserrat" panose="020B0604020202020204" charset="-18"/>
              </a:rPr>
              <a:t>a</a:t>
            </a: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utomehaničar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chemeClr val="tx1"/>
                </a:solidFill>
                <a:latin typeface="Montserrat" panose="020B0604020202020204" charset="-18"/>
              </a:rPr>
              <a:t>automehatroničar</a:t>
            </a:r>
            <a:endParaRPr lang="hr-HR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87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226101"/>
            <a:ext cx="7704000" cy="676800"/>
          </a:xfrm>
        </p:spPr>
        <p:txBody>
          <a:bodyPr/>
          <a:lstStyle/>
          <a:p>
            <a:r>
              <a:rPr lang="hr-HR" sz="3200" dirty="0" smtClean="0"/>
              <a:t>PROFESIONALNA ORIJENTACIJA</a:t>
            </a:r>
            <a:endParaRPr lang="hr-HR" sz="3200" dirty="0"/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1180530" y="1286302"/>
            <a:ext cx="6789761" cy="27397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1800" smtClean="0">
                <a:solidFill>
                  <a:schemeClr val="tx1"/>
                </a:solidFill>
                <a:latin typeface="Montserrat" panose="020B0604020202020204" charset="-18"/>
              </a:rPr>
              <a:t>Sustavna pomoć pojedincu pri izboru zanimanja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1800" smtClean="0">
                <a:solidFill>
                  <a:schemeClr val="tx1"/>
                </a:solidFill>
                <a:latin typeface="Montserrat" panose="020B0604020202020204" charset="-18"/>
              </a:rPr>
              <a:t>Temelji se na uvidu u njegove sposobnosti, interese, vrijednosti, znanja i vještine, zdravstveno stanje, materijalno stanje u obitelji…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1800" smtClean="0">
                <a:solidFill>
                  <a:schemeClr val="tx1"/>
                </a:solidFill>
                <a:latin typeface="Montserrat" panose="020B0604020202020204" charset="-18"/>
              </a:rPr>
              <a:t>Usmjerava se prema društveno potrebnom zanimanju 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1800" smtClean="0">
                <a:solidFill>
                  <a:schemeClr val="tx1"/>
                </a:solidFill>
                <a:latin typeface="Montserrat" panose="020B0604020202020204" charset="-18"/>
              </a:rPr>
              <a:t>Mora odgovarati psihofizičkim osobinama i predstavljati najveće izglede za uspjeh</a:t>
            </a:r>
            <a:endParaRPr lang="hr-HR" sz="1800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629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0;p45"/>
          <p:cNvSpPr txBox="1">
            <a:spLocks/>
          </p:cNvSpPr>
          <p:nvPr/>
        </p:nvSpPr>
        <p:spPr>
          <a:xfrm>
            <a:off x="215399" y="179037"/>
            <a:ext cx="740704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400" dirty="0" smtClean="0">
                <a:solidFill>
                  <a:schemeClr val="tx1"/>
                </a:solidFill>
                <a:latin typeface="Kanit ExtraBold" panose="020B0604020202020204" charset="-34"/>
                <a:cs typeface="Kanit ExtraBold" panose="020B0604020202020204" charset="-34"/>
              </a:rPr>
              <a:t>PROFESIONALNO INFORMIRANJE I USMJERAVANJE U ŠKOLI</a:t>
            </a:r>
            <a:endParaRPr lang="hr-HR" sz="2400" dirty="0">
              <a:solidFill>
                <a:schemeClr val="tx1"/>
              </a:solidFill>
              <a:latin typeface="Kanit ExtraBold" panose="020B0604020202020204" charset="-34"/>
              <a:cs typeface="Kanit ExtraBold" panose="020B0604020202020204" charset="-34"/>
            </a:endParaRPr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215399" y="1189004"/>
            <a:ext cx="8672569" cy="279437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Kroz primjerene aktivnosti i učenje o zanimanjima od 1. do 8. razreda, 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     implementirano u nastavu i kurikulum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chemeClr val="tx1"/>
                </a:solidFill>
                <a:latin typeface="Montserrat" panose="020B0604020202020204" charset="-18"/>
              </a:rPr>
              <a:t>8. RAZRED: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Ispitivanje interesa učenika – ankete interesa i upitnik profesionalnih sposobnosti i interesa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Predavanje o e-Usmjeravanju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Individualna savjetovanja kod stručne službe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Hrvatski zavod za zapošljavanje – savjetovanje učenika s teškoćama te neodlučnih 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Predavanja za roditelje i učenike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Predstavljanja srednjoškolskih programa (ŠC </a:t>
            </a:r>
            <a:r>
              <a:rPr lang="hr-HR" dirty="0" err="1" smtClean="0">
                <a:solidFill>
                  <a:schemeClr val="tx1"/>
                </a:solidFill>
                <a:latin typeface="Montserrat" panose="020B0604020202020204" charset="-18"/>
              </a:rPr>
              <a:t>Rogaška</a:t>
            </a: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 Slatina, sve SŠ KZŽ)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Montserrat" panose="020B0604020202020204" charset="-18"/>
              </a:rPr>
              <a:t>Posjet SŠ Pregrada</a:t>
            </a:r>
            <a:endParaRPr lang="hr-HR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  <p:sp>
        <p:nvSpPr>
          <p:cNvPr id="5" name="Google Shape;3466;p61"/>
          <p:cNvSpPr/>
          <p:nvPr/>
        </p:nvSpPr>
        <p:spPr>
          <a:xfrm>
            <a:off x="8190788" y="0"/>
            <a:ext cx="953212" cy="869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466;p61"/>
          <p:cNvSpPr/>
          <p:nvPr/>
        </p:nvSpPr>
        <p:spPr>
          <a:xfrm>
            <a:off x="7733588" y="316885"/>
            <a:ext cx="953212" cy="8693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66577" y="2115013"/>
            <a:ext cx="7062772" cy="2293500"/>
          </a:xfrm>
        </p:spPr>
        <p:txBody>
          <a:bodyPr/>
          <a:lstStyle/>
          <a:p>
            <a:r>
              <a:rPr lang="hr-HR" dirty="0" smtClean="0"/>
              <a:t>E-USMJERAVANJE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61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5FD5A-956D-4597-B58D-2BC97831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43" y="185158"/>
            <a:ext cx="7704000" cy="676800"/>
          </a:xfrm>
        </p:spPr>
        <p:txBody>
          <a:bodyPr/>
          <a:lstStyle/>
          <a:p>
            <a:r>
              <a:rPr lang="hr-HR" dirty="0"/>
              <a:t>E-USMJERAVANJE.HZZ.HR</a:t>
            </a:r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="" xmlns:a16="http://schemas.microsoft.com/office/drawing/2014/main" id="{C3899418-7C50-2AE0-6021-72FD028D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6" y="2940240"/>
            <a:ext cx="1518618" cy="1518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591CF8-C601-5830-898F-229C70A55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88" y="1053132"/>
            <a:ext cx="5583602" cy="3037235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D5071C56-F590-4EB1-B1D4-4DFAF1F76F74}"/>
              </a:ext>
            </a:extLst>
          </p:cNvPr>
          <p:cNvSpPr/>
          <p:nvPr/>
        </p:nvSpPr>
        <p:spPr>
          <a:xfrm>
            <a:off x="7320682" y="2100536"/>
            <a:ext cx="391886" cy="66947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3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D65F0D6A-26B1-7719-40CA-DCDAA3F27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738" y="204152"/>
            <a:ext cx="5124382" cy="46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07D8862-2D6F-9D0B-D292-B542A8C1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895584"/>
            <a:ext cx="8843749" cy="33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DAAECB-4A59-E3FA-C831-5628209C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0" y="191246"/>
            <a:ext cx="7761643" cy="47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425D61-D0FF-FDE4-6385-80B4D183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OPISI ZANIMANJA - TRAŽILICA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524B272-B0EA-24D7-203B-3C521011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51" y="1398645"/>
            <a:ext cx="6474098" cy="31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1E567F-CD9E-88E6-28DD-D777A8DE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57" y="263546"/>
            <a:ext cx="6943686" cy="46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0;p45"/>
          <p:cNvSpPr txBox="1">
            <a:spLocks/>
          </p:cNvSpPr>
          <p:nvPr/>
        </p:nvSpPr>
        <p:spPr>
          <a:xfrm>
            <a:off x="720000" y="2016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r-HR" sz="2400" dirty="0" smtClean="0">
                <a:solidFill>
                  <a:schemeClr val="lt2"/>
                </a:solidFill>
                <a:latin typeface="Kanit ExtraBold" panose="020B0604020202020204" charset="-34"/>
                <a:cs typeface="Kanit ExtraBold" panose="020B0604020202020204" charset="-34"/>
              </a:rPr>
              <a:t>ZAŠTO JE IZBOR PRVOG ZANIMANJA VAŽAN?</a:t>
            </a:r>
            <a:endParaRPr lang="hr-HR" sz="2400" dirty="0">
              <a:latin typeface="Kanit ExtraBold" panose="020B0604020202020204" charset="-34"/>
              <a:cs typeface="Kanit ExtraBold" panose="020B0604020202020204" charset="-34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79162" y="1152525"/>
            <a:ext cx="6585675" cy="2524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800" dirty="0" smtClean="0">
                <a:solidFill>
                  <a:schemeClr val="tx1"/>
                </a:solidFill>
                <a:latin typeface="Montserrat" panose="020B0604020202020204" charset="-18"/>
              </a:rPr>
              <a:t>Odluka o upisu u neki srednjoškolski program nije samo odluka tj. izbor srednje škole – to je </a:t>
            </a:r>
            <a:r>
              <a:rPr lang="hr-HR" altLang="sr-Latn-RS" sz="1800" b="1" dirty="0" smtClean="0">
                <a:solidFill>
                  <a:schemeClr val="tx1"/>
                </a:solidFill>
                <a:latin typeface="Montserrat" panose="020B0604020202020204" charset="-18"/>
              </a:rPr>
              <a:t>izbor zanimanja</a:t>
            </a:r>
            <a:r>
              <a:rPr lang="hr-HR" altLang="sr-Latn-RS" sz="1800" dirty="0" smtClean="0">
                <a:solidFill>
                  <a:schemeClr val="tx1"/>
                </a:solidFill>
                <a:latin typeface="Montserrat" panose="020B0604020202020204" charset="-18"/>
              </a:rPr>
              <a:t> za koje će se učenik školovati</a:t>
            </a:r>
          </a:p>
          <a:p>
            <a:pPr algn="just">
              <a:buClr>
                <a:schemeClr val="tx1"/>
              </a:buClr>
            </a:pPr>
            <a:endParaRPr lang="hr-HR" altLang="sr-Latn-RS" sz="18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800" dirty="0" smtClean="0">
                <a:solidFill>
                  <a:schemeClr val="tx1"/>
                </a:solidFill>
                <a:latin typeface="Montserrat" panose="020B0604020202020204" charset="-18"/>
              </a:rPr>
              <a:t>Učenik treba odabrati područje kojim će se baviti vjerojatno </a:t>
            </a:r>
            <a:r>
              <a:rPr lang="hr-HR" altLang="sr-Latn-RS" sz="1800" b="1" dirty="0" smtClean="0">
                <a:solidFill>
                  <a:schemeClr val="tx1"/>
                </a:solidFill>
                <a:latin typeface="Montserrat" panose="020B0604020202020204" charset="-18"/>
              </a:rPr>
              <a:t>veliki dio svog života</a:t>
            </a:r>
          </a:p>
          <a:p>
            <a:pPr algn="just">
              <a:buClr>
                <a:schemeClr val="tx1"/>
              </a:buClr>
            </a:pPr>
            <a:endParaRPr lang="hr-HR" altLang="sr-Latn-RS" sz="18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800" dirty="0" smtClean="0">
                <a:solidFill>
                  <a:schemeClr val="tx1"/>
                </a:solidFill>
                <a:latin typeface="Montserrat" panose="020B0604020202020204" charset="-18"/>
              </a:rPr>
              <a:t>Rad u nekom zanimanju nije samo zadovoljstvo poslom kojim se bavimo – zanimanje je i naš </a:t>
            </a:r>
            <a:r>
              <a:rPr lang="hr-HR" altLang="sr-Latn-RS" sz="1800" b="1" dirty="0" smtClean="0">
                <a:solidFill>
                  <a:schemeClr val="tx1"/>
                </a:solidFill>
                <a:latin typeface="Montserrat" panose="020B0604020202020204" charset="-18"/>
              </a:rPr>
              <a:t>izvor zarade</a:t>
            </a:r>
            <a:r>
              <a:rPr lang="hr-HR" altLang="sr-Latn-RS" sz="1800" dirty="0" smtClean="0">
                <a:solidFill>
                  <a:schemeClr val="tx1"/>
                </a:solidFill>
                <a:latin typeface="Montserrat" panose="020B0604020202020204" charset="-18"/>
              </a:rPr>
              <a:t> kojim osiguravamo našu egzistenciju, pa i egzistenciju naše obitelji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altLang="sr-Latn-RS" sz="2000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9925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EA50A-73CE-6718-15E0-6B8790BF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13" y="191272"/>
            <a:ext cx="4896012" cy="994172"/>
          </a:xfrm>
        </p:spPr>
        <p:txBody>
          <a:bodyPr>
            <a:noAutofit/>
          </a:bodyPr>
          <a:lstStyle/>
          <a:p>
            <a:pPr algn="ctr"/>
            <a:r>
              <a:rPr lang="hr-HR" sz="2700" dirty="0"/>
              <a:t>PREPORUKE: DEFICITARNA </a:t>
            </a:r>
            <a:r>
              <a:rPr lang="hr-HR" sz="2700" dirty="0" smtClean="0"/>
              <a:t>I¸SUFICITARNA </a:t>
            </a:r>
            <a:r>
              <a:rPr lang="hr-HR" sz="2700" dirty="0"/>
              <a:t>ZANIMANJA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C894B7-E570-CFF5-2AFB-0071514C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15" y="1275717"/>
            <a:ext cx="6024755" cy="34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UPISI U SREDNJE ŠKOLE</a:t>
            </a:r>
            <a:endParaRPr lang="hr-HR" dirty="0"/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1137114" y="1571071"/>
            <a:ext cx="6865714" cy="279437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1500" dirty="0" smtClean="0">
                <a:solidFill>
                  <a:schemeClr val="tx1"/>
                </a:solidFill>
                <a:latin typeface="Montserrat" panose="020B0604020202020204" charset="-18"/>
              </a:rPr>
              <a:t>Osnovne informacije nalaze se u </a:t>
            </a:r>
            <a:r>
              <a:rPr lang="hr-HR" sz="1500" dirty="0" err="1" smtClean="0">
                <a:solidFill>
                  <a:schemeClr val="tx1"/>
                </a:solidFill>
                <a:latin typeface="Montserrat" panose="020B0604020202020204" charset="-18"/>
              </a:rPr>
              <a:t>info</a:t>
            </a:r>
            <a:r>
              <a:rPr lang="hr-HR" sz="1500" dirty="0" smtClean="0">
                <a:solidFill>
                  <a:schemeClr val="tx1"/>
                </a:solidFill>
                <a:latin typeface="Montserrat" panose="020B0604020202020204" charset="-18"/>
              </a:rPr>
              <a:t> kutku za </a:t>
            </a:r>
            <a:r>
              <a:rPr lang="hr-HR" sz="1500" dirty="0" err="1" smtClean="0">
                <a:solidFill>
                  <a:schemeClr val="tx1"/>
                </a:solidFill>
                <a:latin typeface="Montserrat" panose="020B0604020202020204" charset="-18"/>
              </a:rPr>
              <a:t>osmaše</a:t>
            </a:r>
            <a:r>
              <a:rPr lang="hr-HR" sz="1500" dirty="0" smtClean="0">
                <a:solidFill>
                  <a:schemeClr val="tx1"/>
                </a:solidFill>
                <a:latin typeface="Montserrat" panose="020B0604020202020204" charset="-18"/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hr-HR" sz="1500" dirty="0">
                <a:solidFill>
                  <a:schemeClr val="tx1"/>
                </a:solidFill>
                <a:latin typeface="Montserrat" panose="020B0604020202020204" charset="-18"/>
              </a:rPr>
              <a:t> </a:t>
            </a:r>
            <a:r>
              <a:rPr lang="hr-HR" sz="1500" dirty="0" smtClean="0">
                <a:solidFill>
                  <a:schemeClr val="tx1"/>
                </a:solidFill>
                <a:latin typeface="Montserrat" panose="020B0604020202020204" charset="-18"/>
              </a:rPr>
              <a:t>     (pano u auli škole) i prenose ih razrednice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hr-HR" sz="15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1500" dirty="0" smtClean="0">
                <a:solidFill>
                  <a:schemeClr val="tx1"/>
                </a:solidFill>
                <a:latin typeface="Montserrat" panose="020B0604020202020204" charset="-18"/>
              </a:rPr>
              <a:t>Učenici informirani na satovima razrednika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hr-HR" sz="15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1500" dirty="0" smtClean="0">
                <a:solidFill>
                  <a:schemeClr val="tx1"/>
                </a:solidFill>
                <a:latin typeface="Montserrat" panose="020B0604020202020204" charset="-18"/>
              </a:rPr>
              <a:t>Više informacija u travnju i svibnju </a:t>
            </a:r>
            <a:r>
              <a:rPr lang="hr-HR" sz="1500" dirty="0" smtClean="0">
                <a:solidFill>
                  <a:schemeClr val="tx1"/>
                </a:solidFill>
                <a:latin typeface="Montserrat" panose="020B0604020202020204" charset="-18"/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hr-HR" sz="1500" dirty="0" smtClean="0">
                <a:solidFill>
                  <a:schemeClr val="tx1"/>
                </a:solidFill>
                <a:latin typeface="Montserrat" panose="020B0604020202020204" charset="-18"/>
              </a:rPr>
              <a:t>      https</a:t>
            </a:r>
            <a:r>
              <a:rPr lang="hr-HR" sz="1500" dirty="0">
                <a:solidFill>
                  <a:schemeClr val="tx1"/>
                </a:solidFill>
                <a:latin typeface="Montserrat" panose="020B0604020202020204" charset="-18"/>
              </a:rPr>
              <a:t>://srednje.e-upisi.hr/#/</a:t>
            </a:r>
          </a:p>
        </p:txBody>
      </p:sp>
    </p:spTree>
    <p:extLst>
      <p:ext uri="{BB962C8B-B14F-4D97-AF65-F5344CB8AC3E}">
        <p14:creationId xmlns:p14="http://schemas.microsoft.com/office/powerpoint/2010/main" val="38112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88895" y="227691"/>
            <a:ext cx="6480000" cy="620872"/>
          </a:xfrm>
        </p:spPr>
        <p:txBody>
          <a:bodyPr/>
          <a:lstStyle/>
          <a:p>
            <a:pPr algn="ctr"/>
            <a:r>
              <a:rPr lang="hr-HR" sz="2800" dirty="0" smtClean="0"/>
              <a:t>Za sva pitanja možete se obratiti:</a:t>
            </a: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74261" y="1184215"/>
            <a:ext cx="6728568" cy="461700"/>
          </a:xfrm>
        </p:spPr>
        <p:txBody>
          <a:bodyPr/>
          <a:lstStyle/>
          <a:p>
            <a:r>
              <a:rPr lang="hr-HR" sz="1600" b="1" dirty="0" smtClean="0">
                <a:solidFill>
                  <a:schemeClr val="tx2"/>
                </a:solidFill>
              </a:rPr>
              <a:t>STRUČNOJ SLUŽBI ŠKOLE:</a:t>
            </a:r>
          </a:p>
          <a:p>
            <a:endParaRPr lang="hr-HR" sz="1600" dirty="0"/>
          </a:p>
          <a:p>
            <a:r>
              <a:rPr lang="hr-HR" sz="1600" dirty="0" smtClean="0"/>
              <a:t>Tamara Posavec, pedagoginja – 049 300 174</a:t>
            </a:r>
          </a:p>
          <a:p>
            <a:r>
              <a:rPr lang="hr-HR" sz="1600" dirty="0" smtClean="0"/>
              <a:t>Snježana </a:t>
            </a:r>
            <a:r>
              <a:rPr lang="hr-HR" sz="1600" dirty="0" err="1" smtClean="0"/>
              <a:t>Leskovar</a:t>
            </a:r>
            <a:r>
              <a:rPr lang="hr-HR" sz="1600" dirty="0" smtClean="0"/>
              <a:t>, socijalna pedagoginja – 049 300 173</a:t>
            </a:r>
          </a:p>
          <a:p>
            <a:r>
              <a:rPr lang="hr-HR" sz="1600" dirty="0" smtClean="0"/>
              <a:t>Martina </a:t>
            </a:r>
            <a:r>
              <a:rPr lang="hr-HR" sz="1600" dirty="0" err="1" smtClean="0"/>
              <a:t>Jurmanović</a:t>
            </a:r>
            <a:r>
              <a:rPr lang="hr-HR" sz="1600" dirty="0" smtClean="0"/>
              <a:t>, psihologinja – 094 300 174</a:t>
            </a:r>
          </a:p>
          <a:p>
            <a:endParaRPr lang="hr-HR" sz="1600" dirty="0"/>
          </a:p>
          <a:p>
            <a:endParaRPr lang="hr-HR" sz="1600" dirty="0" smtClean="0"/>
          </a:p>
          <a:p>
            <a:r>
              <a:rPr lang="hr-HR" sz="1600" b="1" dirty="0" smtClean="0">
                <a:solidFill>
                  <a:schemeClr val="tx2"/>
                </a:solidFill>
              </a:rPr>
              <a:t>RAVNATELJICI:</a:t>
            </a:r>
          </a:p>
          <a:p>
            <a:r>
              <a:rPr lang="hr-HR" sz="1600" dirty="0" smtClean="0"/>
              <a:t>Zdravka </a:t>
            </a:r>
            <a:r>
              <a:rPr lang="hr-HR" sz="1600" dirty="0" err="1" smtClean="0"/>
              <a:t>Žiger</a:t>
            </a:r>
            <a:r>
              <a:rPr lang="hr-HR" sz="1600" dirty="0" smtClean="0"/>
              <a:t> – 049 301 217</a:t>
            </a:r>
          </a:p>
          <a:p>
            <a:endParaRPr lang="hr-HR" sz="1600" dirty="0" smtClean="0"/>
          </a:p>
          <a:p>
            <a:endParaRPr lang="hr-HR" sz="1600" dirty="0"/>
          </a:p>
          <a:p>
            <a:r>
              <a:rPr lang="hr-HR" sz="1600" b="1" dirty="0" smtClean="0">
                <a:solidFill>
                  <a:schemeClr val="tx2"/>
                </a:solidFill>
              </a:rPr>
              <a:t>RAZREDNICIMA</a:t>
            </a:r>
            <a:endParaRPr lang="hr-HR" sz="1600" b="1" dirty="0">
              <a:solidFill>
                <a:schemeClr val="tx2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069434" y="4017468"/>
            <a:ext cx="30431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>
                <a:solidFill>
                  <a:schemeClr val="tx2"/>
                </a:solidFill>
                <a:latin typeface="Montserrat" panose="020B0604020202020204" charset="-18"/>
              </a:rPr>
              <a:t>Ili osobno doći u školu! </a:t>
            </a:r>
            <a:r>
              <a:rPr lang="hr-HR" b="1" dirty="0" smtClean="0">
                <a:solidFill>
                  <a:schemeClr val="tx2"/>
                </a:solidFill>
                <a:latin typeface="Montserrat" panose="020B0604020202020204" charset="-18"/>
                <a:sym typeface="Wingdings" panose="05000000000000000000" pitchFamily="2" charset="2"/>
              </a:rPr>
              <a:t></a:t>
            </a:r>
          </a:p>
          <a:p>
            <a:pPr algn="r"/>
            <a:endParaRPr lang="hr-HR" dirty="0" smtClean="0">
              <a:solidFill>
                <a:schemeClr val="tx2"/>
              </a:solidFill>
              <a:latin typeface="Montserrat" panose="020B0604020202020204" charset="-18"/>
              <a:sym typeface="Wingdings" panose="05000000000000000000" pitchFamily="2" charset="2"/>
            </a:endParaRPr>
          </a:p>
          <a:p>
            <a:pPr algn="r"/>
            <a:r>
              <a:rPr lang="hr-HR" sz="1200" dirty="0" smtClean="0">
                <a:solidFill>
                  <a:schemeClr val="tx2"/>
                </a:solidFill>
                <a:latin typeface="Montserrat" panose="020B0604020202020204" charset="-18"/>
                <a:sym typeface="Wingdings" panose="05000000000000000000" pitchFamily="2" charset="2"/>
              </a:rPr>
              <a:t>(radno vrijeme i vrijeme konzultacija objavljeno na webu škole)</a:t>
            </a:r>
            <a:endParaRPr lang="hr-HR" sz="1200" dirty="0">
              <a:solidFill>
                <a:schemeClr val="tx2"/>
              </a:solidFill>
              <a:latin typeface="Montserra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70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3764;p65"/>
          <p:cNvCxnSpPr>
            <a:endCxn id="7" idx="0"/>
          </p:cNvCxnSpPr>
          <p:nvPr/>
        </p:nvCxnSpPr>
        <p:spPr>
          <a:xfrm rot="-5400000" flipH="1">
            <a:off x="3928401" y="2169982"/>
            <a:ext cx="12501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3767;p65"/>
          <p:cNvCxnSpPr>
            <a:endCxn id="6" idx="0"/>
          </p:cNvCxnSpPr>
          <p:nvPr/>
        </p:nvCxnSpPr>
        <p:spPr>
          <a:xfrm rot="5400000">
            <a:off x="2563701" y="805882"/>
            <a:ext cx="1250100" cy="2728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3769;p65"/>
          <p:cNvCxnSpPr>
            <a:endCxn id="8" idx="0"/>
          </p:cNvCxnSpPr>
          <p:nvPr/>
        </p:nvCxnSpPr>
        <p:spPr>
          <a:xfrm rot="-5400000" flipH="1">
            <a:off x="5292501" y="805882"/>
            <a:ext cx="1250100" cy="2728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3768;p65"/>
          <p:cNvSpPr/>
          <p:nvPr/>
        </p:nvSpPr>
        <p:spPr>
          <a:xfrm>
            <a:off x="1572351" y="2795432"/>
            <a:ext cx="504000" cy="50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" name="Google Shape;3766;p65"/>
          <p:cNvSpPr/>
          <p:nvPr/>
        </p:nvSpPr>
        <p:spPr>
          <a:xfrm>
            <a:off x="4301151" y="2795332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" name="Google Shape;3770;p65"/>
          <p:cNvSpPr/>
          <p:nvPr/>
        </p:nvSpPr>
        <p:spPr>
          <a:xfrm>
            <a:off x="7029946" y="2795332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3771;p65"/>
          <p:cNvSpPr txBox="1"/>
          <p:nvPr/>
        </p:nvSpPr>
        <p:spPr>
          <a:xfrm>
            <a:off x="701151" y="3528497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RAZNOLIK SVIJET ZANIMANJA I RADA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" name="Google Shape;3775;p65"/>
          <p:cNvSpPr txBox="1"/>
          <p:nvPr/>
        </p:nvSpPr>
        <p:spPr>
          <a:xfrm>
            <a:off x="3429951" y="3528497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SPOSOBNOSTI, INTERESE, OČEKIVANJA, ŽELJE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Google Shape;3776;p65"/>
          <p:cNvSpPr txBox="1"/>
          <p:nvPr/>
        </p:nvSpPr>
        <p:spPr>
          <a:xfrm>
            <a:off x="6158746" y="3525232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 ČOVJEKA NE POSTOJI SAMO 1 IDEALNO ZANIMANJE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Google Shape;2400;p45"/>
          <p:cNvSpPr txBox="1">
            <a:spLocks/>
          </p:cNvSpPr>
          <p:nvPr/>
        </p:nvSpPr>
        <p:spPr>
          <a:xfrm>
            <a:off x="2008026" y="644307"/>
            <a:ext cx="509025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r-HR" sz="2400" dirty="0" smtClean="0">
                <a:solidFill>
                  <a:schemeClr val="lt2"/>
                </a:solidFill>
                <a:latin typeface="Kanit ExtraBold" panose="020B0604020202020204" charset="-34"/>
                <a:cs typeface="Kanit ExtraBold" panose="020B0604020202020204" charset="-34"/>
              </a:rPr>
              <a:t>ŠTO JE POTREBNO UZETI U OBZIR KOD IZBORA ZANIMANJA?</a:t>
            </a:r>
            <a:endParaRPr lang="hr-HR" sz="2400" dirty="0">
              <a:latin typeface="Kanit ExtraBold" panose="020B0604020202020204" charset="-34"/>
              <a:cs typeface="Kanit ExtraBold" panose="020B0604020202020204" charset="-34"/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1669513" y="2785522"/>
            <a:ext cx="31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  <a:latin typeface="Kanit ExtraBold" panose="020B0604020202020204" charset="-34"/>
                <a:cs typeface="Kanit ExtraBold" panose="020B0604020202020204" charset="-34"/>
              </a:rPr>
              <a:t>1</a:t>
            </a:r>
            <a:endParaRPr lang="hr-HR" sz="2800" b="1" dirty="0">
              <a:solidFill>
                <a:schemeClr val="tx1"/>
              </a:solidFill>
              <a:latin typeface="Kanit ExtraBold" panose="020B0604020202020204" charset="-34"/>
              <a:cs typeface="Kanit ExtraBold" panose="020B0604020202020204" charset="-34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4397635" y="2775612"/>
            <a:ext cx="31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Kanit ExtraBold" panose="020B0604020202020204" charset="-34"/>
                <a:cs typeface="Kanit ExtraBold" panose="020B0604020202020204" charset="-34"/>
              </a:rPr>
              <a:t>2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7127626" y="2775612"/>
            <a:ext cx="31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Kanit ExtraBold" panose="020B0604020202020204" charset="-34"/>
                <a:cs typeface="Kanit ExtraBold" panose="020B0604020202020204" charset="-34"/>
              </a:rPr>
              <a:t>3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0" y="0"/>
            <a:ext cx="9144000" cy="1755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>
            <a:off x="600" y="4967935"/>
            <a:ext cx="9144000" cy="1755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2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25678" y="146855"/>
            <a:ext cx="7704000" cy="676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400" dirty="0" smtClean="0">
                <a:solidFill>
                  <a:schemeClr val="tx2"/>
                </a:solidFill>
                <a:latin typeface="Kanit ExtraBold" panose="020B0604020202020204" charset="-34"/>
                <a:cs typeface="Kanit ExtraBold" panose="020B0604020202020204" charset="-34"/>
              </a:rPr>
              <a:t>KAKO RODITELJI MOGU DJECI OLAKŠATI IZBOR?</a:t>
            </a:r>
            <a:endParaRPr lang="hr-HR" sz="2400" dirty="0">
              <a:solidFill>
                <a:schemeClr val="tx2"/>
              </a:solidFill>
              <a:latin typeface="Kanit ExtraBold" panose="020B0604020202020204" charset="-34"/>
              <a:cs typeface="Kanit ExtraBold" panose="020B0604020202020204" charset="-34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25678" y="841542"/>
            <a:ext cx="658177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Općenito informiranje o vrstama zanimanja i srednjih škola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hr-HR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Razgovor o sposobnostima, interesima i željama djece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hr-HR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Raspitivanje o dobrim i „lošim” stranama zanimanja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altLang="sr-Latn-RS" sz="1200" i="1" dirty="0" smtClean="0">
                <a:solidFill>
                  <a:schemeClr val="tx1"/>
                </a:solidFill>
                <a:latin typeface="Montserrat" panose="020B0604020202020204" charset="-18"/>
              </a:rPr>
              <a:t>što i kako rade ljudi tog zanimanja,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altLang="sr-Latn-RS" sz="1200" i="1" dirty="0" smtClean="0">
                <a:solidFill>
                  <a:schemeClr val="tx1"/>
                </a:solidFill>
                <a:latin typeface="Montserrat" panose="020B0604020202020204" charset="-18"/>
              </a:rPr>
              <a:t>možemo li zadovoljiti zahtjeve tog posla,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altLang="sr-Latn-RS" sz="1200" i="1" dirty="0" smtClean="0">
                <a:solidFill>
                  <a:schemeClr val="tx1"/>
                </a:solidFill>
                <a:latin typeface="Montserrat" panose="020B0604020202020204" charset="-18"/>
              </a:rPr>
              <a:t>odgovaraju li naše osobine tom poslu,…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hr-HR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Raspitivanje o mogućnostima zapošljavanja i potrebama tržišta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hr-HR" altLang="sr-Latn-RS" sz="16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Sužavanje izbora zanimanja koja djecu zanimaju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hr-HR" altLang="sr-Latn-RS" sz="16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Istraživanje srednjih škola koje izvode te programe te potrebnih uvjeta za upis</a:t>
            </a:r>
            <a:endParaRPr lang="en-GB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929678" y="0"/>
            <a:ext cx="1097280" cy="9957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7929678" y="1382573"/>
            <a:ext cx="1097280" cy="9957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7929678" y="2765146"/>
            <a:ext cx="1097280" cy="9957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929678" y="4147719"/>
            <a:ext cx="1097280" cy="99578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7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0;p45"/>
          <p:cNvSpPr txBox="1">
            <a:spLocks/>
          </p:cNvSpPr>
          <p:nvPr/>
        </p:nvSpPr>
        <p:spPr>
          <a:xfrm>
            <a:off x="719997" y="201600"/>
            <a:ext cx="8128725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r-HR" sz="2400" dirty="0" smtClean="0">
                <a:solidFill>
                  <a:schemeClr val="lt2"/>
                </a:solidFill>
                <a:latin typeface="Kanit ExtraBold" panose="020B0604020202020204" charset="-34"/>
                <a:cs typeface="Kanit ExtraBold" panose="020B0604020202020204" charset="-34"/>
              </a:rPr>
              <a:t>VAŽNA PITANJA NA KOJA TREBA OBRATITI PAŽNJU!</a:t>
            </a:r>
            <a:endParaRPr lang="hr-HR" sz="2400" dirty="0">
              <a:latin typeface="Kanit ExtraBold" panose="020B0604020202020204" charset="-34"/>
              <a:cs typeface="Kanit ExtraBold" panose="020B0604020202020204" charset="-34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145809" y="1024603"/>
            <a:ext cx="7277100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Kakvi su djetetovi profesionalni interesi?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r-HR" altLang="sr-Latn-RS" sz="16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Razmišlja li o radu u profesiji ili samo želi bez većeg napora završiti školu?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r-HR" altLang="sr-Latn-RS" sz="16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Smetaju li ga/ju određeni neizbježni uvjeti rada u nekom zanimanju?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r-HR" altLang="sr-Latn-RS" sz="16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Sprječava li ga/ju zdravstveno stanje u obavljanju nekog posla?</a:t>
            </a:r>
          </a:p>
        </p:txBody>
      </p:sp>
      <p:sp>
        <p:nvSpPr>
          <p:cNvPr id="4" name="Google Shape;4494;p74"/>
          <p:cNvSpPr/>
          <p:nvPr/>
        </p:nvSpPr>
        <p:spPr>
          <a:xfrm>
            <a:off x="690911" y="969767"/>
            <a:ext cx="315490" cy="404118"/>
          </a:xfrm>
          <a:custGeom>
            <a:avLst/>
            <a:gdLst/>
            <a:ahLst/>
            <a:cxnLst/>
            <a:rect l="l" t="t" r="r" b="b"/>
            <a:pathLst>
              <a:path w="16179" h="20724" extrusionOk="0">
                <a:moveTo>
                  <a:pt x="5515" y="1666"/>
                </a:moveTo>
                <a:lnTo>
                  <a:pt x="5515" y="5192"/>
                </a:lnTo>
                <a:lnTo>
                  <a:pt x="3548" y="5192"/>
                </a:lnTo>
                <a:cubicBezTo>
                  <a:pt x="3444" y="5192"/>
                  <a:pt x="3343" y="5198"/>
                  <a:pt x="3241" y="5208"/>
                </a:cubicBezTo>
                <a:cubicBezTo>
                  <a:pt x="3425" y="3745"/>
                  <a:pt x="4265" y="2443"/>
                  <a:pt x="5515" y="1666"/>
                </a:cubicBezTo>
                <a:close/>
                <a:moveTo>
                  <a:pt x="9388" y="609"/>
                </a:moveTo>
                <a:cubicBezTo>
                  <a:pt x="9756" y="609"/>
                  <a:pt x="10056" y="909"/>
                  <a:pt x="10056" y="1279"/>
                </a:cubicBezTo>
                <a:lnTo>
                  <a:pt x="10056" y="3224"/>
                </a:lnTo>
                <a:cubicBezTo>
                  <a:pt x="10056" y="3393"/>
                  <a:pt x="10192" y="3528"/>
                  <a:pt x="10360" y="3528"/>
                </a:cubicBezTo>
                <a:cubicBezTo>
                  <a:pt x="10528" y="3528"/>
                  <a:pt x="10663" y="3393"/>
                  <a:pt x="10663" y="3224"/>
                </a:cubicBezTo>
                <a:lnTo>
                  <a:pt x="10663" y="1666"/>
                </a:lnTo>
                <a:cubicBezTo>
                  <a:pt x="11913" y="2443"/>
                  <a:pt x="12754" y="3745"/>
                  <a:pt x="12938" y="5209"/>
                </a:cubicBezTo>
                <a:cubicBezTo>
                  <a:pt x="12838" y="5199"/>
                  <a:pt x="12734" y="5194"/>
                  <a:pt x="12631" y="5194"/>
                </a:cubicBezTo>
                <a:lnTo>
                  <a:pt x="10663" y="5194"/>
                </a:lnTo>
                <a:lnTo>
                  <a:pt x="10663" y="4524"/>
                </a:lnTo>
                <a:cubicBezTo>
                  <a:pt x="10663" y="4357"/>
                  <a:pt x="10528" y="4221"/>
                  <a:pt x="10360" y="4221"/>
                </a:cubicBezTo>
                <a:cubicBezTo>
                  <a:pt x="10192" y="4221"/>
                  <a:pt x="10056" y="4357"/>
                  <a:pt x="10056" y="4524"/>
                </a:cubicBezTo>
                <a:lnTo>
                  <a:pt x="10056" y="5194"/>
                </a:lnTo>
                <a:lnTo>
                  <a:pt x="6122" y="5194"/>
                </a:lnTo>
                <a:lnTo>
                  <a:pt x="6122" y="1280"/>
                </a:lnTo>
                <a:cubicBezTo>
                  <a:pt x="6122" y="909"/>
                  <a:pt x="6422" y="609"/>
                  <a:pt x="6792" y="609"/>
                </a:cubicBezTo>
                <a:close/>
                <a:moveTo>
                  <a:pt x="4219" y="5799"/>
                </a:moveTo>
                <a:cubicBezTo>
                  <a:pt x="4219" y="5806"/>
                  <a:pt x="4218" y="5813"/>
                  <a:pt x="4218" y="5820"/>
                </a:cubicBezTo>
                <a:lnTo>
                  <a:pt x="4218" y="6793"/>
                </a:lnTo>
                <a:cubicBezTo>
                  <a:pt x="4218" y="6984"/>
                  <a:pt x="4062" y="7137"/>
                  <a:pt x="3872" y="7137"/>
                </a:cubicBezTo>
                <a:lnTo>
                  <a:pt x="3527" y="7137"/>
                </a:lnTo>
                <a:lnTo>
                  <a:pt x="3527" y="5799"/>
                </a:lnTo>
                <a:cubicBezTo>
                  <a:pt x="3529" y="5800"/>
                  <a:pt x="3532" y="5800"/>
                  <a:pt x="3534" y="5800"/>
                </a:cubicBezTo>
                <a:cubicBezTo>
                  <a:pt x="3539" y="5800"/>
                  <a:pt x="3543" y="5799"/>
                  <a:pt x="3548" y="5799"/>
                </a:cubicBezTo>
                <a:close/>
                <a:moveTo>
                  <a:pt x="12654" y="5800"/>
                </a:moveTo>
                <a:lnTo>
                  <a:pt x="12654" y="7140"/>
                </a:lnTo>
                <a:lnTo>
                  <a:pt x="12308" y="7140"/>
                </a:lnTo>
                <a:cubicBezTo>
                  <a:pt x="12117" y="7140"/>
                  <a:pt x="11963" y="6984"/>
                  <a:pt x="11963" y="6794"/>
                </a:cubicBezTo>
                <a:lnTo>
                  <a:pt x="11963" y="5822"/>
                </a:lnTo>
                <a:cubicBezTo>
                  <a:pt x="11963" y="5815"/>
                  <a:pt x="11961" y="5808"/>
                  <a:pt x="11961" y="5800"/>
                </a:cubicBezTo>
                <a:close/>
                <a:moveTo>
                  <a:pt x="2920" y="5888"/>
                </a:moveTo>
                <a:lnTo>
                  <a:pt x="2920" y="7256"/>
                </a:lnTo>
                <a:cubicBezTo>
                  <a:pt x="2570" y="7421"/>
                  <a:pt x="2314" y="7751"/>
                  <a:pt x="2277" y="8140"/>
                </a:cubicBezTo>
                <a:cubicBezTo>
                  <a:pt x="2244" y="8454"/>
                  <a:pt x="2349" y="8768"/>
                  <a:pt x="2558" y="9000"/>
                </a:cubicBezTo>
                <a:cubicBezTo>
                  <a:pt x="2770" y="9234"/>
                  <a:pt x="3071" y="9368"/>
                  <a:pt x="3385" y="9368"/>
                </a:cubicBezTo>
                <a:lnTo>
                  <a:pt x="3612" y="9368"/>
                </a:lnTo>
                <a:cubicBezTo>
                  <a:pt x="3662" y="9721"/>
                  <a:pt x="3751" y="10061"/>
                  <a:pt x="3878" y="10382"/>
                </a:cubicBezTo>
                <a:lnTo>
                  <a:pt x="3548" y="10382"/>
                </a:lnTo>
                <a:lnTo>
                  <a:pt x="3548" y="10383"/>
                </a:lnTo>
                <a:cubicBezTo>
                  <a:pt x="2284" y="10383"/>
                  <a:pt x="1256" y="9355"/>
                  <a:pt x="1256" y="8091"/>
                </a:cubicBezTo>
                <a:cubicBezTo>
                  <a:pt x="1256" y="7044"/>
                  <a:pt x="1961" y="6162"/>
                  <a:pt x="2920" y="5888"/>
                </a:cubicBezTo>
                <a:close/>
                <a:moveTo>
                  <a:pt x="13260" y="5888"/>
                </a:moveTo>
                <a:cubicBezTo>
                  <a:pt x="14218" y="6162"/>
                  <a:pt x="14923" y="7044"/>
                  <a:pt x="14923" y="8091"/>
                </a:cubicBezTo>
                <a:cubicBezTo>
                  <a:pt x="14923" y="9355"/>
                  <a:pt x="13895" y="10383"/>
                  <a:pt x="12631" y="10383"/>
                </a:cubicBezTo>
                <a:lnTo>
                  <a:pt x="12301" y="10383"/>
                </a:lnTo>
                <a:cubicBezTo>
                  <a:pt x="12427" y="10062"/>
                  <a:pt x="12517" y="9721"/>
                  <a:pt x="12567" y="9368"/>
                </a:cubicBezTo>
                <a:lnTo>
                  <a:pt x="12747" y="9368"/>
                </a:lnTo>
                <a:cubicBezTo>
                  <a:pt x="13338" y="9368"/>
                  <a:pt x="13845" y="8928"/>
                  <a:pt x="13902" y="8368"/>
                </a:cubicBezTo>
                <a:cubicBezTo>
                  <a:pt x="13934" y="8054"/>
                  <a:pt x="13831" y="7740"/>
                  <a:pt x="13620" y="7507"/>
                </a:cubicBezTo>
                <a:cubicBezTo>
                  <a:pt x="13518" y="7394"/>
                  <a:pt x="13395" y="7306"/>
                  <a:pt x="13260" y="7243"/>
                </a:cubicBezTo>
                <a:lnTo>
                  <a:pt x="13260" y="5888"/>
                </a:lnTo>
                <a:close/>
                <a:moveTo>
                  <a:pt x="11353" y="5800"/>
                </a:moveTo>
                <a:cubicBezTo>
                  <a:pt x="11353" y="5808"/>
                  <a:pt x="11350" y="5815"/>
                  <a:pt x="11350" y="5822"/>
                </a:cubicBezTo>
                <a:lnTo>
                  <a:pt x="11350" y="6794"/>
                </a:lnTo>
                <a:cubicBezTo>
                  <a:pt x="11350" y="7320"/>
                  <a:pt x="11777" y="7747"/>
                  <a:pt x="12303" y="7747"/>
                </a:cubicBezTo>
                <a:lnTo>
                  <a:pt x="12790" y="7747"/>
                </a:lnTo>
                <a:cubicBezTo>
                  <a:pt x="12933" y="7747"/>
                  <a:pt x="13070" y="7807"/>
                  <a:pt x="13167" y="7914"/>
                </a:cubicBezTo>
                <a:cubicBezTo>
                  <a:pt x="13263" y="8021"/>
                  <a:pt x="13310" y="8163"/>
                  <a:pt x="13295" y="8307"/>
                </a:cubicBezTo>
                <a:cubicBezTo>
                  <a:pt x="13270" y="8561"/>
                  <a:pt x="13027" y="8761"/>
                  <a:pt x="12744" y="8761"/>
                </a:cubicBezTo>
                <a:lnTo>
                  <a:pt x="12606" y="8761"/>
                </a:lnTo>
                <a:lnTo>
                  <a:pt x="12606" y="8742"/>
                </a:lnTo>
                <a:cubicBezTo>
                  <a:pt x="12606" y="8575"/>
                  <a:pt x="12470" y="8440"/>
                  <a:pt x="12303" y="8440"/>
                </a:cubicBezTo>
                <a:cubicBezTo>
                  <a:pt x="12134" y="8440"/>
                  <a:pt x="11999" y="8575"/>
                  <a:pt x="11999" y="8742"/>
                </a:cubicBezTo>
                <a:cubicBezTo>
                  <a:pt x="12001" y="10899"/>
                  <a:pt x="10246" y="12654"/>
                  <a:pt x="8090" y="12654"/>
                </a:cubicBezTo>
                <a:cubicBezTo>
                  <a:pt x="5932" y="12654"/>
                  <a:pt x="4177" y="10899"/>
                  <a:pt x="4177" y="8741"/>
                </a:cubicBezTo>
                <a:cubicBezTo>
                  <a:pt x="4177" y="8573"/>
                  <a:pt x="4041" y="8437"/>
                  <a:pt x="3872" y="8437"/>
                </a:cubicBezTo>
                <a:cubicBezTo>
                  <a:pt x="3705" y="8437"/>
                  <a:pt x="3570" y="8573"/>
                  <a:pt x="3570" y="8741"/>
                </a:cubicBezTo>
                <a:lnTo>
                  <a:pt x="3570" y="8761"/>
                </a:lnTo>
                <a:lnTo>
                  <a:pt x="3385" y="8761"/>
                </a:lnTo>
                <a:cubicBezTo>
                  <a:pt x="3243" y="8761"/>
                  <a:pt x="3105" y="8700"/>
                  <a:pt x="3008" y="8594"/>
                </a:cubicBezTo>
                <a:cubicBezTo>
                  <a:pt x="2913" y="8487"/>
                  <a:pt x="2866" y="8347"/>
                  <a:pt x="2880" y="8200"/>
                </a:cubicBezTo>
                <a:cubicBezTo>
                  <a:pt x="2906" y="7944"/>
                  <a:pt x="3148" y="7747"/>
                  <a:pt x="3430" y="7747"/>
                </a:cubicBezTo>
                <a:lnTo>
                  <a:pt x="3871" y="7747"/>
                </a:lnTo>
                <a:cubicBezTo>
                  <a:pt x="4397" y="7747"/>
                  <a:pt x="4822" y="7320"/>
                  <a:pt x="4822" y="6794"/>
                </a:cubicBezTo>
                <a:lnTo>
                  <a:pt x="4822" y="5822"/>
                </a:lnTo>
                <a:cubicBezTo>
                  <a:pt x="4822" y="5815"/>
                  <a:pt x="4822" y="5808"/>
                  <a:pt x="4821" y="5800"/>
                </a:cubicBezTo>
                <a:close/>
                <a:moveTo>
                  <a:pt x="10056" y="12806"/>
                </a:moveTo>
                <a:lnTo>
                  <a:pt x="10056" y="15004"/>
                </a:lnTo>
                <a:cubicBezTo>
                  <a:pt x="9559" y="15573"/>
                  <a:pt x="8848" y="15898"/>
                  <a:pt x="8090" y="15898"/>
                </a:cubicBezTo>
                <a:cubicBezTo>
                  <a:pt x="7921" y="15898"/>
                  <a:pt x="7786" y="16033"/>
                  <a:pt x="7786" y="16202"/>
                </a:cubicBezTo>
                <a:cubicBezTo>
                  <a:pt x="7786" y="16369"/>
                  <a:pt x="7921" y="16504"/>
                  <a:pt x="8090" y="16504"/>
                </a:cubicBezTo>
                <a:cubicBezTo>
                  <a:pt x="8811" y="16504"/>
                  <a:pt x="9498" y="16266"/>
                  <a:pt x="10056" y="15833"/>
                </a:cubicBezTo>
                <a:lnTo>
                  <a:pt x="10056" y="16660"/>
                </a:lnTo>
                <a:cubicBezTo>
                  <a:pt x="9459" y="17010"/>
                  <a:pt x="8782" y="17194"/>
                  <a:pt x="8090" y="17194"/>
                </a:cubicBezTo>
                <a:cubicBezTo>
                  <a:pt x="7397" y="17194"/>
                  <a:pt x="6720" y="17010"/>
                  <a:pt x="6122" y="16660"/>
                </a:cubicBezTo>
                <a:lnTo>
                  <a:pt x="6122" y="15832"/>
                </a:lnTo>
                <a:cubicBezTo>
                  <a:pt x="6276" y="15949"/>
                  <a:pt x="6439" y="16055"/>
                  <a:pt x="6613" y="16145"/>
                </a:cubicBezTo>
                <a:cubicBezTo>
                  <a:pt x="6657" y="16167"/>
                  <a:pt x="6704" y="16177"/>
                  <a:pt x="6753" y="16177"/>
                </a:cubicBezTo>
                <a:cubicBezTo>
                  <a:pt x="6862" y="16177"/>
                  <a:pt x="6969" y="16119"/>
                  <a:pt x="7021" y="16013"/>
                </a:cubicBezTo>
                <a:cubicBezTo>
                  <a:pt x="7099" y="15863"/>
                  <a:pt x="7040" y="15682"/>
                  <a:pt x="6891" y="15605"/>
                </a:cubicBezTo>
                <a:cubicBezTo>
                  <a:pt x="6597" y="15453"/>
                  <a:pt x="6340" y="15249"/>
                  <a:pt x="6122" y="15002"/>
                </a:cubicBezTo>
                <a:lnTo>
                  <a:pt x="6122" y="12807"/>
                </a:lnTo>
                <a:cubicBezTo>
                  <a:pt x="6717" y="13097"/>
                  <a:pt x="7384" y="13257"/>
                  <a:pt x="8090" y="13257"/>
                </a:cubicBezTo>
                <a:cubicBezTo>
                  <a:pt x="8795" y="13257"/>
                  <a:pt x="9462" y="13095"/>
                  <a:pt x="10056" y="12806"/>
                </a:cubicBezTo>
                <a:close/>
                <a:moveTo>
                  <a:pt x="6790" y="1"/>
                </a:moveTo>
                <a:cubicBezTo>
                  <a:pt x="6203" y="1"/>
                  <a:pt x="5706" y="401"/>
                  <a:pt x="5558" y="942"/>
                </a:cubicBezTo>
                <a:cubicBezTo>
                  <a:pt x="3890" y="1809"/>
                  <a:pt x="2776" y="3474"/>
                  <a:pt x="2614" y="5345"/>
                </a:cubicBezTo>
                <a:cubicBezTo>
                  <a:pt x="1472" y="5735"/>
                  <a:pt x="648" y="6816"/>
                  <a:pt x="648" y="8090"/>
                </a:cubicBezTo>
                <a:cubicBezTo>
                  <a:pt x="648" y="9686"/>
                  <a:pt x="1949" y="10989"/>
                  <a:pt x="3547" y="10989"/>
                </a:cubicBezTo>
                <a:lnTo>
                  <a:pt x="4168" y="10989"/>
                </a:lnTo>
                <a:cubicBezTo>
                  <a:pt x="4308" y="11233"/>
                  <a:pt x="4471" y="11463"/>
                  <a:pt x="4655" y="11676"/>
                </a:cubicBezTo>
                <a:lnTo>
                  <a:pt x="2314" y="13814"/>
                </a:lnTo>
                <a:cubicBezTo>
                  <a:pt x="2100" y="14010"/>
                  <a:pt x="1990" y="14285"/>
                  <a:pt x="2006" y="14575"/>
                </a:cubicBezTo>
                <a:cubicBezTo>
                  <a:pt x="2023" y="14854"/>
                  <a:pt x="2159" y="15106"/>
                  <a:pt x="2379" y="15275"/>
                </a:cubicBezTo>
                <a:lnTo>
                  <a:pt x="1849" y="15431"/>
                </a:lnTo>
                <a:cubicBezTo>
                  <a:pt x="759" y="15749"/>
                  <a:pt x="1" y="16766"/>
                  <a:pt x="1" y="17901"/>
                </a:cubicBezTo>
                <a:lnTo>
                  <a:pt x="1" y="20418"/>
                </a:lnTo>
                <a:cubicBezTo>
                  <a:pt x="1" y="20586"/>
                  <a:pt x="136" y="20722"/>
                  <a:pt x="305" y="20722"/>
                </a:cubicBezTo>
                <a:cubicBezTo>
                  <a:pt x="472" y="20722"/>
                  <a:pt x="608" y="20586"/>
                  <a:pt x="608" y="20418"/>
                </a:cubicBezTo>
                <a:lnTo>
                  <a:pt x="608" y="17901"/>
                </a:lnTo>
                <a:cubicBezTo>
                  <a:pt x="608" y="17034"/>
                  <a:pt x="1187" y="16259"/>
                  <a:pt x="2020" y="16013"/>
                </a:cubicBezTo>
                <a:lnTo>
                  <a:pt x="3005" y="15725"/>
                </a:lnTo>
                <a:lnTo>
                  <a:pt x="3351" y="15973"/>
                </a:lnTo>
                <a:lnTo>
                  <a:pt x="2871" y="16897"/>
                </a:lnTo>
                <a:cubicBezTo>
                  <a:pt x="2673" y="17277"/>
                  <a:pt x="2680" y="17731"/>
                  <a:pt x="2890" y="18105"/>
                </a:cubicBezTo>
                <a:lnTo>
                  <a:pt x="4257" y="20568"/>
                </a:lnTo>
                <a:cubicBezTo>
                  <a:pt x="4312" y="20668"/>
                  <a:pt x="4415" y="20723"/>
                  <a:pt x="4522" y="20723"/>
                </a:cubicBezTo>
                <a:cubicBezTo>
                  <a:pt x="4572" y="20723"/>
                  <a:pt x="4622" y="20710"/>
                  <a:pt x="4671" y="20685"/>
                </a:cubicBezTo>
                <a:cubicBezTo>
                  <a:pt x="4818" y="20603"/>
                  <a:pt x="4869" y="20419"/>
                  <a:pt x="4789" y="20273"/>
                </a:cubicBezTo>
                <a:lnTo>
                  <a:pt x="3421" y="17811"/>
                </a:lnTo>
                <a:cubicBezTo>
                  <a:pt x="3313" y="17614"/>
                  <a:pt x="3308" y="17377"/>
                  <a:pt x="3413" y="17177"/>
                </a:cubicBezTo>
                <a:lnTo>
                  <a:pt x="4014" y="16019"/>
                </a:lnTo>
                <a:cubicBezTo>
                  <a:pt x="4084" y="15885"/>
                  <a:pt x="4044" y="15719"/>
                  <a:pt x="3921" y="15632"/>
                </a:cubicBezTo>
                <a:lnTo>
                  <a:pt x="2757" y="14799"/>
                </a:lnTo>
                <a:cubicBezTo>
                  <a:pt x="2671" y="14739"/>
                  <a:pt x="2620" y="14645"/>
                  <a:pt x="2613" y="14539"/>
                </a:cubicBezTo>
                <a:cubicBezTo>
                  <a:pt x="2607" y="14434"/>
                  <a:pt x="2648" y="14334"/>
                  <a:pt x="2726" y="14262"/>
                </a:cubicBezTo>
                <a:lnTo>
                  <a:pt x="5082" y="12111"/>
                </a:lnTo>
                <a:cubicBezTo>
                  <a:pt x="5219" y="12234"/>
                  <a:pt x="5363" y="12349"/>
                  <a:pt x="5518" y="12454"/>
                </a:cubicBezTo>
                <a:lnTo>
                  <a:pt x="5518" y="20418"/>
                </a:lnTo>
                <a:cubicBezTo>
                  <a:pt x="5518" y="20586"/>
                  <a:pt x="5653" y="20722"/>
                  <a:pt x="5820" y="20722"/>
                </a:cubicBezTo>
                <a:cubicBezTo>
                  <a:pt x="5987" y="20722"/>
                  <a:pt x="6125" y="20586"/>
                  <a:pt x="6125" y="20418"/>
                </a:cubicBezTo>
                <a:lnTo>
                  <a:pt x="6125" y="17347"/>
                </a:lnTo>
                <a:cubicBezTo>
                  <a:pt x="6736" y="17646"/>
                  <a:pt x="7407" y="17801"/>
                  <a:pt x="8091" y="17801"/>
                </a:cubicBezTo>
                <a:cubicBezTo>
                  <a:pt x="8775" y="17801"/>
                  <a:pt x="9446" y="17644"/>
                  <a:pt x="10058" y="17347"/>
                </a:cubicBezTo>
                <a:lnTo>
                  <a:pt x="10058" y="20418"/>
                </a:lnTo>
                <a:cubicBezTo>
                  <a:pt x="10058" y="20586"/>
                  <a:pt x="10195" y="20722"/>
                  <a:pt x="10362" y="20722"/>
                </a:cubicBezTo>
                <a:cubicBezTo>
                  <a:pt x="10529" y="20722"/>
                  <a:pt x="10665" y="20586"/>
                  <a:pt x="10665" y="20418"/>
                </a:cubicBezTo>
                <a:lnTo>
                  <a:pt x="10665" y="12454"/>
                </a:lnTo>
                <a:cubicBezTo>
                  <a:pt x="10817" y="12349"/>
                  <a:pt x="10962" y="12234"/>
                  <a:pt x="11099" y="12111"/>
                </a:cubicBezTo>
                <a:lnTo>
                  <a:pt x="13458" y="14262"/>
                </a:lnTo>
                <a:cubicBezTo>
                  <a:pt x="13534" y="14332"/>
                  <a:pt x="13575" y="14434"/>
                  <a:pt x="13570" y="14538"/>
                </a:cubicBezTo>
                <a:cubicBezTo>
                  <a:pt x="13562" y="14642"/>
                  <a:pt x="13511" y="14736"/>
                  <a:pt x="13425" y="14798"/>
                </a:cubicBezTo>
                <a:lnTo>
                  <a:pt x="12261" y="15630"/>
                </a:lnTo>
                <a:cubicBezTo>
                  <a:pt x="12139" y="15718"/>
                  <a:pt x="12099" y="15883"/>
                  <a:pt x="12169" y="16017"/>
                </a:cubicBezTo>
                <a:lnTo>
                  <a:pt x="12770" y="17176"/>
                </a:lnTo>
                <a:cubicBezTo>
                  <a:pt x="12874" y="17376"/>
                  <a:pt x="12870" y="17613"/>
                  <a:pt x="12761" y="17810"/>
                </a:cubicBezTo>
                <a:lnTo>
                  <a:pt x="11394" y="20271"/>
                </a:lnTo>
                <a:cubicBezTo>
                  <a:pt x="11312" y="20418"/>
                  <a:pt x="11364" y="20603"/>
                  <a:pt x="11512" y="20683"/>
                </a:cubicBezTo>
                <a:cubicBezTo>
                  <a:pt x="11559" y="20710"/>
                  <a:pt x="11609" y="20722"/>
                  <a:pt x="11659" y="20722"/>
                </a:cubicBezTo>
                <a:cubicBezTo>
                  <a:pt x="11766" y="20722"/>
                  <a:pt x="11869" y="20666"/>
                  <a:pt x="11924" y="20566"/>
                </a:cubicBezTo>
                <a:lnTo>
                  <a:pt x="13291" y="18104"/>
                </a:lnTo>
                <a:cubicBezTo>
                  <a:pt x="13501" y="17730"/>
                  <a:pt x="13505" y="17276"/>
                  <a:pt x="13307" y="16896"/>
                </a:cubicBezTo>
                <a:lnTo>
                  <a:pt x="12827" y="15970"/>
                </a:lnTo>
                <a:lnTo>
                  <a:pt x="13174" y="15725"/>
                </a:lnTo>
                <a:lnTo>
                  <a:pt x="14159" y="16013"/>
                </a:lnTo>
                <a:cubicBezTo>
                  <a:pt x="14991" y="16259"/>
                  <a:pt x="15572" y="17034"/>
                  <a:pt x="15572" y="17901"/>
                </a:cubicBezTo>
                <a:lnTo>
                  <a:pt x="15572" y="20418"/>
                </a:lnTo>
                <a:cubicBezTo>
                  <a:pt x="15572" y="20586"/>
                  <a:pt x="15708" y="20722"/>
                  <a:pt x="15875" y="20722"/>
                </a:cubicBezTo>
                <a:cubicBezTo>
                  <a:pt x="16042" y="20722"/>
                  <a:pt x="16179" y="20586"/>
                  <a:pt x="16179" y="20418"/>
                </a:cubicBezTo>
                <a:lnTo>
                  <a:pt x="16179" y="17901"/>
                </a:lnTo>
                <a:cubicBezTo>
                  <a:pt x="16179" y="16766"/>
                  <a:pt x="15418" y="15749"/>
                  <a:pt x="14331" y="15431"/>
                </a:cubicBezTo>
                <a:lnTo>
                  <a:pt x="13801" y="15273"/>
                </a:lnTo>
                <a:cubicBezTo>
                  <a:pt x="14022" y="15105"/>
                  <a:pt x="14158" y="14852"/>
                  <a:pt x="14174" y="14574"/>
                </a:cubicBezTo>
                <a:cubicBezTo>
                  <a:pt x="14191" y="14285"/>
                  <a:pt x="14079" y="14007"/>
                  <a:pt x="13865" y="13812"/>
                </a:cubicBezTo>
                <a:lnTo>
                  <a:pt x="11523" y="11676"/>
                </a:lnTo>
                <a:cubicBezTo>
                  <a:pt x="11704" y="11463"/>
                  <a:pt x="11867" y="11233"/>
                  <a:pt x="12009" y="10989"/>
                </a:cubicBezTo>
                <a:lnTo>
                  <a:pt x="12630" y="10989"/>
                </a:lnTo>
                <a:cubicBezTo>
                  <a:pt x="14227" y="10989"/>
                  <a:pt x="15529" y="9689"/>
                  <a:pt x="15529" y="8090"/>
                </a:cubicBezTo>
                <a:cubicBezTo>
                  <a:pt x="15529" y="6816"/>
                  <a:pt x="14704" y="5735"/>
                  <a:pt x="13561" y="5345"/>
                </a:cubicBezTo>
                <a:cubicBezTo>
                  <a:pt x="13401" y="3474"/>
                  <a:pt x="12287" y="1809"/>
                  <a:pt x="10618" y="942"/>
                </a:cubicBezTo>
                <a:cubicBezTo>
                  <a:pt x="10469" y="401"/>
                  <a:pt x="9975" y="1"/>
                  <a:pt x="93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4600;p74"/>
          <p:cNvGrpSpPr/>
          <p:nvPr/>
        </p:nvGrpSpPr>
        <p:grpSpPr>
          <a:xfrm>
            <a:off x="705830" y="1913161"/>
            <a:ext cx="302835" cy="404099"/>
            <a:chOff x="5575487" y="3305494"/>
            <a:chExt cx="302835" cy="404099"/>
          </a:xfrm>
        </p:grpSpPr>
        <p:sp>
          <p:nvSpPr>
            <p:cNvPr id="6" name="Google Shape;4601;p74"/>
            <p:cNvSpPr/>
            <p:nvPr/>
          </p:nvSpPr>
          <p:spPr>
            <a:xfrm>
              <a:off x="5575487" y="3305494"/>
              <a:ext cx="302835" cy="404099"/>
            </a:xfrm>
            <a:custGeom>
              <a:avLst/>
              <a:gdLst/>
              <a:ahLst/>
              <a:cxnLst/>
              <a:rect l="l" t="t" r="r" b="b"/>
              <a:pathLst>
                <a:path w="15530" h="20723" extrusionOk="0">
                  <a:moveTo>
                    <a:pt x="5399" y="4230"/>
                  </a:moveTo>
                  <a:cubicBezTo>
                    <a:pt x="5718" y="4402"/>
                    <a:pt x="6083" y="4499"/>
                    <a:pt x="6468" y="4499"/>
                  </a:cubicBezTo>
                  <a:lnTo>
                    <a:pt x="7766" y="4499"/>
                  </a:lnTo>
                  <a:cubicBezTo>
                    <a:pt x="9355" y="4499"/>
                    <a:pt x="10724" y="5449"/>
                    <a:pt x="11337" y="6810"/>
                  </a:cubicBezTo>
                  <a:lnTo>
                    <a:pt x="8415" y="6810"/>
                  </a:lnTo>
                  <a:cubicBezTo>
                    <a:pt x="8246" y="6810"/>
                    <a:pt x="8111" y="6945"/>
                    <a:pt x="8111" y="7114"/>
                  </a:cubicBezTo>
                  <a:lnTo>
                    <a:pt x="8111" y="7135"/>
                  </a:lnTo>
                  <a:lnTo>
                    <a:pt x="7419" y="7135"/>
                  </a:lnTo>
                  <a:lnTo>
                    <a:pt x="7419" y="7114"/>
                  </a:lnTo>
                  <a:cubicBezTo>
                    <a:pt x="7419" y="6945"/>
                    <a:pt x="7284" y="6810"/>
                    <a:pt x="7117" y="6810"/>
                  </a:cubicBezTo>
                  <a:lnTo>
                    <a:pt x="4233" y="6810"/>
                  </a:lnTo>
                  <a:cubicBezTo>
                    <a:pt x="4492" y="6520"/>
                    <a:pt x="4730" y="6120"/>
                    <a:pt x="4944" y="5613"/>
                  </a:cubicBezTo>
                  <a:cubicBezTo>
                    <a:pt x="5170" y="5079"/>
                    <a:pt x="5320" y="4550"/>
                    <a:pt x="5399" y="4230"/>
                  </a:cubicBezTo>
                  <a:close/>
                  <a:moveTo>
                    <a:pt x="6815" y="7419"/>
                  </a:moveTo>
                  <a:lnTo>
                    <a:pt x="6815" y="7765"/>
                  </a:lnTo>
                  <a:cubicBezTo>
                    <a:pt x="6815" y="8313"/>
                    <a:pt x="6368" y="8759"/>
                    <a:pt x="5820" y="8759"/>
                  </a:cubicBezTo>
                  <a:cubicBezTo>
                    <a:pt x="5273" y="8759"/>
                    <a:pt x="4826" y="8313"/>
                    <a:pt x="4826" y="7765"/>
                  </a:cubicBezTo>
                  <a:lnTo>
                    <a:pt x="4826" y="7419"/>
                  </a:lnTo>
                  <a:lnTo>
                    <a:pt x="5517" y="7419"/>
                  </a:lnTo>
                  <a:lnTo>
                    <a:pt x="5517" y="7792"/>
                  </a:lnTo>
                  <a:cubicBezTo>
                    <a:pt x="5517" y="7959"/>
                    <a:pt x="5653" y="8095"/>
                    <a:pt x="5820" y="8095"/>
                  </a:cubicBezTo>
                  <a:cubicBezTo>
                    <a:pt x="5988" y="8095"/>
                    <a:pt x="6124" y="7959"/>
                    <a:pt x="6124" y="7792"/>
                  </a:cubicBezTo>
                  <a:lnTo>
                    <a:pt x="6124" y="7419"/>
                  </a:lnTo>
                  <a:close/>
                  <a:moveTo>
                    <a:pt x="10708" y="7419"/>
                  </a:moveTo>
                  <a:lnTo>
                    <a:pt x="10708" y="7765"/>
                  </a:lnTo>
                  <a:cubicBezTo>
                    <a:pt x="10708" y="8313"/>
                    <a:pt x="10261" y="8759"/>
                    <a:pt x="9714" y="8759"/>
                  </a:cubicBezTo>
                  <a:cubicBezTo>
                    <a:pt x="9166" y="8759"/>
                    <a:pt x="8719" y="8313"/>
                    <a:pt x="8719" y="7765"/>
                  </a:cubicBezTo>
                  <a:lnTo>
                    <a:pt x="8719" y="7419"/>
                  </a:lnTo>
                  <a:lnTo>
                    <a:pt x="9410" y="7419"/>
                  </a:lnTo>
                  <a:lnTo>
                    <a:pt x="9410" y="7792"/>
                  </a:lnTo>
                  <a:cubicBezTo>
                    <a:pt x="9410" y="7959"/>
                    <a:pt x="9546" y="8095"/>
                    <a:pt x="9714" y="8095"/>
                  </a:cubicBezTo>
                  <a:cubicBezTo>
                    <a:pt x="9882" y="8095"/>
                    <a:pt x="10017" y="7959"/>
                    <a:pt x="10017" y="7792"/>
                  </a:cubicBezTo>
                  <a:lnTo>
                    <a:pt x="10017" y="7419"/>
                  </a:lnTo>
                  <a:close/>
                  <a:moveTo>
                    <a:pt x="11557" y="7421"/>
                  </a:moveTo>
                  <a:cubicBezTo>
                    <a:pt x="11640" y="7738"/>
                    <a:pt x="11685" y="8072"/>
                    <a:pt x="11685" y="8415"/>
                  </a:cubicBezTo>
                  <a:lnTo>
                    <a:pt x="11685" y="8421"/>
                  </a:lnTo>
                  <a:cubicBezTo>
                    <a:pt x="11681" y="10576"/>
                    <a:pt x="9929" y="12328"/>
                    <a:pt x="7772" y="12328"/>
                  </a:cubicBezTo>
                  <a:cubicBezTo>
                    <a:pt x="6775" y="12327"/>
                    <a:pt x="5830" y="11955"/>
                    <a:pt x="5103" y="11278"/>
                  </a:cubicBezTo>
                  <a:cubicBezTo>
                    <a:pt x="4382" y="10606"/>
                    <a:pt x="3942" y="9694"/>
                    <a:pt x="3869" y="8715"/>
                  </a:cubicBezTo>
                  <a:cubicBezTo>
                    <a:pt x="3856" y="8556"/>
                    <a:pt x="3725" y="8435"/>
                    <a:pt x="3568" y="8435"/>
                  </a:cubicBezTo>
                  <a:lnTo>
                    <a:pt x="3111" y="8435"/>
                  </a:lnTo>
                  <a:cubicBezTo>
                    <a:pt x="2826" y="8435"/>
                    <a:pt x="2585" y="8235"/>
                    <a:pt x="2559" y="7981"/>
                  </a:cubicBezTo>
                  <a:cubicBezTo>
                    <a:pt x="2545" y="7835"/>
                    <a:pt x="2589" y="7695"/>
                    <a:pt x="2688" y="7588"/>
                  </a:cubicBezTo>
                  <a:cubicBezTo>
                    <a:pt x="2784" y="7481"/>
                    <a:pt x="2921" y="7421"/>
                    <a:pt x="3064" y="7421"/>
                  </a:cubicBezTo>
                  <a:lnTo>
                    <a:pt x="4220" y="7421"/>
                  </a:lnTo>
                  <a:lnTo>
                    <a:pt x="4220" y="7766"/>
                  </a:lnTo>
                  <a:cubicBezTo>
                    <a:pt x="4220" y="8649"/>
                    <a:pt x="4939" y="9369"/>
                    <a:pt x="5823" y="9369"/>
                  </a:cubicBezTo>
                  <a:cubicBezTo>
                    <a:pt x="6704" y="9369"/>
                    <a:pt x="7424" y="8651"/>
                    <a:pt x="7424" y="7766"/>
                  </a:cubicBezTo>
                  <a:lnTo>
                    <a:pt x="7424" y="7745"/>
                  </a:lnTo>
                  <a:lnTo>
                    <a:pt x="8115" y="7745"/>
                  </a:lnTo>
                  <a:lnTo>
                    <a:pt x="8115" y="7766"/>
                  </a:lnTo>
                  <a:cubicBezTo>
                    <a:pt x="8115" y="8649"/>
                    <a:pt x="8832" y="9369"/>
                    <a:pt x="9716" y="9369"/>
                  </a:cubicBezTo>
                  <a:cubicBezTo>
                    <a:pt x="10600" y="9369"/>
                    <a:pt x="11317" y="8651"/>
                    <a:pt x="11317" y="7766"/>
                  </a:cubicBezTo>
                  <a:lnTo>
                    <a:pt x="11317" y="7421"/>
                  </a:lnTo>
                  <a:close/>
                  <a:moveTo>
                    <a:pt x="2545" y="8899"/>
                  </a:moveTo>
                  <a:cubicBezTo>
                    <a:pt x="2714" y="8990"/>
                    <a:pt x="2906" y="9042"/>
                    <a:pt x="3111" y="9042"/>
                  </a:cubicBezTo>
                  <a:lnTo>
                    <a:pt x="3295" y="9042"/>
                  </a:lnTo>
                  <a:cubicBezTo>
                    <a:pt x="3438" y="10066"/>
                    <a:pt x="3926" y="11011"/>
                    <a:pt x="4690" y="11722"/>
                  </a:cubicBezTo>
                  <a:cubicBezTo>
                    <a:pt x="4944" y="11958"/>
                    <a:pt x="5223" y="12164"/>
                    <a:pt x="5517" y="12334"/>
                  </a:cubicBezTo>
                  <a:lnTo>
                    <a:pt x="5517" y="13505"/>
                  </a:lnTo>
                  <a:lnTo>
                    <a:pt x="5290" y="13379"/>
                  </a:lnTo>
                  <a:cubicBezTo>
                    <a:pt x="5196" y="13327"/>
                    <a:pt x="5090" y="13300"/>
                    <a:pt x="4983" y="13300"/>
                  </a:cubicBezTo>
                  <a:cubicBezTo>
                    <a:pt x="4921" y="13300"/>
                    <a:pt x="4859" y="13309"/>
                    <a:pt x="4799" y="13328"/>
                  </a:cubicBezTo>
                  <a:cubicBezTo>
                    <a:pt x="4716" y="13353"/>
                    <a:pt x="4637" y="13398"/>
                    <a:pt x="4573" y="13455"/>
                  </a:cubicBezTo>
                  <a:cubicBezTo>
                    <a:pt x="4182" y="13375"/>
                    <a:pt x="3890" y="13172"/>
                    <a:pt x="3709" y="12854"/>
                  </a:cubicBezTo>
                  <a:cubicBezTo>
                    <a:pt x="3546" y="12569"/>
                    <a:pt x="3528" y="12291"/>
                    <a:pt x="3528" y="12291"/>
                  </a:cubicBezTo>
                  <a:cubicBezTo>
                    <a:pt x="3525" y="12199"/>
                    <a:pt x="3478" y="12115"/>
                    <a:pt x="3406" y="12062"/>
                  </a:cubicBezTo>
                  <a:cubicBezTo>
                    <a:pt x="3354" y="12023"/>
                    <a:pt x="3292" y="12002"/>
                    <a:pt x="3228" y="12002"/>
                  </a:cubicBezTo>
                  <a:cubicBezTo>
                    <a:pt x="3203" y="12002"/>
                    <a:pt x="3178" y="12005"/>
                    <a:pt x="3154" y="12012"/>
                  </a:cubicBezTo>
                  <a:cubicBezTo>
                    <a:pt x="3039" y="12041"/>
                    <a:pt x="2928" y="12055"/>
                    <a:pt x="2819" y="12055"/>
                  </a:cubicBezTo>
                  <a:cubicBezTo>
                    <a:pt x="2494" y="12055"/>
                    <a:pt x="2195" y="11927"/>
                    <a:pt x="1924" y="11672"/>
                  </a:cubicBezTo>
                  <a:cubicBezTo>
                    <a:pt x="1792" y="11551"/>
                    <a:pt x="1774" y="11351"/>
                    <a:pt x="1881" y="11218"/>
                  </a:cubicBezTo>
                  <a:cubicBezTo>
                    <a:pt x="2342" y="10628"/>
                    <a:pt x="2504" y="9702"/>
                    <a:pt x="2545" y="8899"/>
                  </a:cubicBezTo>
                  <a:close/>
                  <a:moveTo>
                    <a:pt x="8739" y="609"/>
                  </a:moveTo>
                  <a:cubicBezTo>
                    <a:pt x="11075" y="609"/>
                    <a:pt x="12978" y="2509"/>
                    <a:pt x="12978" y="4846"/>
                  </a:cubicBezTo>
                  <a:lnTo>
                    <a:pt x="12978" y="8415"/>
                  </a:lnTo>
                  <a:cubicBezTo>
                    <a:pt x="12978" y="9302"/>
                    <a:pt x="13095" y="10507"/>
                    <a:pt x="13653" y="11220"/>
                  </a:cubicBezTo>
                  <a:cubicBezTo>
                    <a:pt x="13759" y="11354"/>
                    <a:pt x="13739" y="11554"/>
                    <a:pt x="13610" y="11675"/>
                  </a:cubicBezTo>
                  <a:cubicBezTo>
                    <a:pt x="13341" y="11929"/>
                    <a:pt x="13039" y="12056"/>
                    <a:pt x="12714" y="12056"/>
                  </a:cubicBezTo>
                  <a:cubicBezTo>
                    <a:pt x="12605" y="12056"/>
                    <a:pt x="12494" y="12042"/>
                    <a:pt x="12381" y="12014"/>
                  </a:cubicBezTo>
                  <a:cubicBezTo>
                    <a:pt x="12357" y="12008"/>
                    <a:pt x="12333" y="12005"/>
                    <a:pt x="12309" y="12005"/>
                  </a:cubicBezTo>
                  <a:cubicBezTo>
                    <a:pt x="12244" y="12005"/>
                    <a:pt x="12181" y="12025"/>
                    <a:pt x="12128" y="12064"/>
                  </a:cubicBezTo>
                  <a:cubicBezTo>
                    <a:pt x="12054" y="12118"/>
                    <a:pt x="12010" y="12201"/>
                    <a:pt x="12004" y="12291"/>
                  </a:cubicBezTo>
                  <a:cubicBezTo>
                    <a:pt x="12004" y="12292"/>
                    <a:pt x="11987" y="12571"/>
                    <a:pt x="11822" y="12855"/>
                  </a:cubicBezTo>
                  <a:cubicBezTo>
                    <a:pt x="11640" y="13175"/>
                    <a:pt x="11348" y="13375"/>
                    <a:pt x="10958" y="13456"/>
                  </a:cubicBezTo>
                  <a:cubicBezTo>
                    <a:pt x="10891" y="13399"/>
                    <a:pt x="10816" y="13355"/>
                    <a:pt x="10731" y="13329"/>
                  </a:cubicBezTo>
                  <a:cubicBezTo>
                    <a:pt x="10671" y="13311"/>
                    <a:pt x="10609" y="13302"/>
                    <a:pt x="10547" y="13302"/>
                  </a:cubicBezTo>
                  <a:cubicBezTo>
                    <a:pt x="10441" y="13302"/>
                    <a:pt x="10335" y="13328"/>
                    <a:pt x="10240" y="13381"/>
                  </a:cubicBezTo>
                  <a:lnTo>
                    <a:pt x="10013" y="13506"/>
                  </a:lnTo>
                  <a:lnTo>
                    <a:pt x="10013" y="12335"/>
                  </a:lnTo>
                  <a:cubicBezTo>
                    <a:pt x="11370" y="11553"/>
                    <a:pt x="12284" y="10089"/>
                    <a:pt x="12284" y="8415"/>
                  </a:cubicBezTo>
                  <a:lnTo>
                    <a:pt x="12284" y="8406"/>
                  </a:lnTo>
                  <a:cubicBezTo>
                    <a:pt x="12281" y="5917"/>
                    <a:pt x="10254" y="3893"/>
                    <a:pt x="7764" y="3893"/>
                  </a:cubicBezTo>
                  <a:lnTo>
                    <a:pt x="6467" y="3893"/>
                  </a:lnTo>
                  <a:cubicBezTo>
                    <a:pt x="5661" y="3893"/>
                    <a:pt x="4979" y="3318"/>
                    <a:pt x="4846" y="2524"/>
                  </a:cubicBezTo>
                  <a:cubicBezTo>
                    <a:pt x="4822" y="2377"/>
                    <a:pt x="4693" y="2271"/>
                    <a:pt x="4547" y="2271"/>
                  </a:cubicBezTo>
                  <a:cubicBezTo>
                    <a:pt x="4530" y="2271"/>
                    <a:pt x="4513" y="2272"/>
                    <a:pt x="4496" y="2275"/>
                  </a:cubicBezTo>
                  <a:cubicBezTo>
                    <a:pt x="4329" y="2302"/>
                    <a:pt x="4219" y="2459"/>
                    <a:pt x="4246" y="2625"/>
                  </a:cubicBezTo>
                  <a:cubicBezTo>
                    <a:pt x="4325" y="3101"/>
                    <a:pt x="4547" y="3516"/>
                    <a:pt x="4864" y="3836"/>
                  </a:cubicBezTo>
                  <a:cubicBezTo>
                    <a:pt x="4834" y="3972"/>
                    <a:pt x="4676" y="4685"/>
                    <a:pt x="4377" y="5383"/>
                  </a:cubicBezTo>
                  <a:cubicBezTo>
                    <a:pt x="4099" y="6036"/>
                    <a:pt x="3643" y="6814"/>
                    <a:pt x="3059" y="6814"/>
                  </a:cubicBezTo>
                  <a:cubicBezTo>
                    <a:pt x="2881" y="6814"/>
                    <a:pt x="2706" y="6857"/>
                    <a:pt x="2552" y="6937"/>
                  </a:cubicBezTo>
                  <a:lnTo>
                    <a:pt x="2552" y="4846"/>
                  </a:lnTo>
                  <a:cubicBezTo>
                    <a:pt x="2555" y="2508"/>
                    <a:pt x="4456" y="609"/>
                    <a:pt x="6794" y="609"/>
                  </a:cubicBezTo>
                  <a:close/>
                  <a:moveTo>
                    <a:pt x="10551" y="13907"/>
                  </a:moveTo>
                  <a:cubicBezTo>
                    <a:pt x="10552" y="13907"/>
                    <a:pt x="10553" y="13907"/>
                    <a:pt x="10554" y="13908"/>
                  </a:cubicBezTo>
                  <a:cubicBezTo>
                    <a:pt x="10564" y="13910"/>
                    <a:pt x="10566" y="13916"/>
                    <a:pt x="10567" y="13919"/>
                  </a:cubicBezTo>
                  <a:lnTo>
                    <a:pt x="10993" y="14769"/>
                  </a:lnTo>
                  <a:lnTo>
                    <a:pt x="9969" y="16557"/>
                  </a:lnTo>
                  <a:cubicBezTo>
                    <a:pt x="9967" y="16560"/>
                    <a:pt x="9964" y="16567"/>
                    <a:pt x="9954" y="16567"/>
                  </a:cubicBezTo>
                  <a:cubicBezTo>
                    <a:pt x="9953" y="16567"/>
                    <a:pt x="9952" y="16567"/>
                    <a:pt x="9951" y="16567"/>
                  </a:cubicBezTo>
                  <a:cubicBezTo>
                    <a:pt x="9944" y="16567"/>
                    <a:pt x="9940" y="16564"/>
                    <a:pt x="9939" y="16562"/>
                  </a:cubicBezTo>
                  <a:lnTo>
                    <a:pt x="8296" y="15156"/>
                  </a:lnTo>
                  <a:lnTo>
                    <a:pt x="10539" y="13910"/>
                  </a:lnTo>
                  <a:cubicBezTo>
                    <a:pt x="10540" y="13910"/>
                    <a:pt x="10545" y="13907"/>
                    <a:pt x="10551" y="13907"/>
                  </a:cubicBezTo>
                  <a:close/>
                  <a:moveTo>
                    <a:pt x="9409" y="12626"/>
                  </a:moveTo>
                  <a:lnTo>
                    <a:pt x="9409" y="13843"/>
                  </a:lnTo>
                  <a:lnTo>
                    <a:pt x="7766" y="14756"/>
                  </a:lnTo>
                  <a:lnTo>
                    <a:pt x="7261" y="14473"/>
                  </a:lnTo>
                  <a:cubicBezTo>
                    <a:pt x="7215" y="14447"/>
                    <a:pt x="7164" y="14435"/>
                    <a:pt x="7114" y="14435"/>
                  </a:cubicBezTo>
                  <a:cubicBezTo>
                    <a:pt x="7008" y="14435"/>
                    <a:pt x="6904" y="14491"/>
                    <a:pt x="6848" y="14592"/>
                  </a:cubicBezTo>
                  <a:cubicBezTo>
                    <a:pt x="6767" y="14739"/>
                    <a:pt x="6818" y="14922"/>
                    <a:pt x="6965" y="15004"/>
                  </a:cubicBezTo>
                  <a:lnTo>
                    <a:pt x="7237" y="15156"/>
                  </a:lnTo>
                  <a:lnTo>
                    <a:pt x="5596" y="16562"/>
                  </a:lnTo>
                  <a:cubicBezTo>
                    <a:pt x="5594" y="16564"/>
                    <a:pt x="5590" y="16568"/>
                    <a:pt x="5581" y="16568"/>
                  </a:cubicBezTo>
                  <a:cubicBezTo>
                    <a:pt x="5580" y="16568"/>
                    <a:pt x="5578" y="16568"/>
                    <a:pt x="5577" y="16568"/>
                  </a:cubicBezTo>
                  <a:cubicBezTo>
                    <a:pt x="5569" y="16567"/>
                    <a:pt x="5566" y="16561"/>
                    <a:pt x="5563" y="16557"/>
                  </a:cubicBezTo>
                  <a:lnTo>
                    <a:pt x="4540" y="14769"/>
                  </a:lnTo>
                  <a:lnTo>
                    <a:pt x="4966" y="13919"/>
                  </a:lnTo>
                  <a:cubicBezTo>
                    <a:pt x="4967" y="13916"/>
                    <a:pt x="4969" y="13912"/>
                    <a:pt x="4977" y="13908"/>
                  </a:cubicBezTo>
                  <a:cubicBezTo>
                    <a:pt x="4980" y="13907"/>
                    <a:pt x="4983" y="13906"/>
                    <a:pt x="4985" y="13906"/>
                  </a:cubicBezTo>
                  <a:cubicBezTo>
                    <a:pt x="4990" y="13906"/>
                    <a:pt x="4992" y="13908"/>
                    <a:pt x="4994" y="13910"/>
                  </a:cubicBezTo>
                  <a:lnTo>
                    <a:pt x="5876" y="14399"/>
                  </a:lnTo>
                  <a:cubicBezTo>
                    <a:pt x="5922" y="14425"/>
                    <a:pt x="5973" y="14438"/>
                    <a:pt x="6023" y="14438"/>
                  </a:cubicBezTo>
                  <a:cubicBezTo>
                    <a:pt x="6129" y="14438"/>
                    <a:pt x="6232" y="14381"/>
                    <a:pt x="6288" y="14280"/>
                  </a:cubicBezTo>
                  <a:cubicBezTo>
                    <a:pt x="6370" y="14135"/>
                    <a:pt x="6317" y="13949"/>
                    <a:pt x="6170" y="13869"/>
                  </a:cubicBezTo>
                  <a:lnTo>
                    <a:pt x="6123" y="13842"/>
                  </a:lnTo>
                  <a:lnTo>
                    <a:pt x="6123" y="12626"/>
                  </a:lnTo>
                  <a:cubicBezTo>
                    <a:pt x="6640" y="12828"/>
                    <a:pt x="7197" y="12935"/>
                    <a:pt x="7766" y="12935"/>
                  </a:cubicBezTo>
                  <a:cubicBezTo>
                    <a:pt x="8345" y="12935"/>
                    <a:pt x="8900" y="12826"/>
                    <a:pt x="9409" y="12626"/>
                  </a:cubicBezTo>
                  <a:close/>
                  <a:moveTo>
                    <a:pt x="6791" y="0"/>
                  </a:moveTo>
                  <a:cubicBezTo>
                    <a:pt x="4120" y="0"/>
                    <a:pt x="1947" y="2174"/>
                    <a:pt x="1947" y="4844"/>
                  </a:cubicBezTo>
                  <a:lnTo>
                    <a:pt x="1947" y="8413"/>
                  </a:lnTo>
                  <a:cubicBezTo>
                    <a:pt x="1947" y="9059"/>
                    <a:pt x="1875" y="10236"/>
                    <a:pt x="1398" y="10843"/>
                  </a:cubicBezTo>
                  <a:cubicBezTo>
                    <a:pt x="1100" y="11223"/>
                    <a:pt x="1147" y="11782"/>
                    <a:pt x="1504" y="12118"/>
                  </a:cubicBezTo>
                  <a:cubicBezTo>
                    <a:pt x="1889" y="12477"/>
                    <a:pt x="2332" y="12663"/>
                    <a:pt x="2808" y="12663"/>
                  </a:cubicBezTo>
                  <a:cubicBezTo>
                    <a:pt x="2864" y="12663"/>
                    <a:pt x="2920" y="12660"/>
                    <a:pt x="2976" y="12655"/>
                  </a:cubicBezTo>
                  <a:cubicBezTo>
                    <a:pt x="3012" y="12791"/>
                    <a:pt x="3071" y="12956"/>
                    <a:pt x="3163" y="13128"/>
                  </a:cubicBezTo>
                  <a:cubicBezTo>
                    <a:pt x="3336" y="13441"/>
                    <a:pt x="3658" y="13819"/>
                    <a:pt x="4246" y="13999"/>
                  </a:cubicBezTo>
                  <a:lnTo>
                    <a:pt x="3950" y="14590"/>
                  </a:lnTo>
                  <a:lnTo>
                    <a:pt x="1501" y="15454"/>
                  </a:lnTo>
                  <a:cubicBezTo>
                    <a:pt x="604" y="15771"/>
                    <a:pt x="0" y="16624"/>
                    <a:pt x="0" y="17576"/>
                  </a:cubicBezTo>
                  <a:lnTo>
                    <a:pt x="0" y="20417"/>
                  </a:lnTo>
                  <a:cubicBezTo>
                    <a:pt x="0" y="20584"/>
                    <a:pt x="136" y="20720"/>
                    <a:pt x="304" y="20720"/>
                  </a:cubicBezTo>
                  <a:cubicBezTo>
                    <a:pt x="471" y="20720"/>
                    <a:pt x="607" y="20584"/>
                    <a:pt x="607" y="20417"/>
                  </a:cubicBezTo>
                  <a:lnTo>
                    <a:pt x="607" y="17576"/>
                  </a:lnTo>
                  <a:cubicBezTo>
                    <a:pt x="607" y="16882"/>
                    <a:pt x="1048" y="16260"/>
                    <a:pt x="1704" y="16027"/>
                  </a:cubicBezTo>
                  <a:lnTo>
                    <a:pt x="3948" y="15234"/>
                  </a:lnTo>
                  <a:lnTo>
                    <a:pt x="4872" y="20468"/>
                  </a:lnTo>
                  <a:cubicBezTo>
                    <a:pt x="4897" y="20616"/>
                    <a:pt x="5026" y="20720"/>
                    <a:pt x="5170" y="20720"/>
                  </a:cubicBezTo>
                  <a:cubicBezTo>
                    <a:pt x="5189" y="20720"/>
                    <a:pt x="5206" y="20718"/>
                    <a:pt x="5224" y="20717"/>
                  </a:cubicBezTo>
                  <a:cubicBezTo>
                    <a:pt x="5389" y="20688"/>
                    <a:pt x="5499" y="20530"/>
                    <a:pt x="5470" y="20366"/>
                  </a:cubicBezTo>
                  <a:lnTo>
                    <a:pt x="4769" y="16390"/>
                  </a:lnTo>
                  <a:lnTo>
                    <a:pt x="5039" y="16861"/>
                  </a:lnTo>
                  <a:cubicBezTo>
                    <a:pt x="5131" y="17024"/>
                    <a:pt x="5290" y="17135"/>
                    <a:pt x="5476" y="17168"/>
                  </a:cubicBezTo>
                  <a:cubicBezTo>
                    <a:pt x="5511" y="17175"/>
                    <a:pt x="5547" y="17177"/>
                    <a:pt x="5584" y="17177"/>
                  </a:cubicBezTo>
                  <a:cubicBezTo>
                    <a:pt x="5733" y="17177"/>
                    <a:pt x="5877" y="17124"/>
                    <a:pt x="5991" y="17025"/>
                  </a:cubicBezTo>
                  <a:lnTo>
                    <a:pt x="7462" y="15763"/>
                  </a:lnTo>
                  <a:lnTo>
                    <a:pt x="7462" y="17174"/>
                  </a:lnTo>
                  <a:cubicBezTo>
                    <a:pt x="7462" y="17341"/>
                    <a:pt x="7598" y="17476"/>
                    <a:pt x="7766" y="17476"/>
                  </a:cubicBezTo>
                  <a:cubicBezTo>
                    <a:pt x="7934" y="17476"/>
                    <a:pt x="8069" y="17341"/>
                    <a:pt x="8069" y="17174"/>
                  </a:cubicBezTo>
                  <a:lnTo>
                    <a:pt x="8069" y="15763"/>
                  </a:lnTo>
                  <a:lnTo>
                    <a:pt x="9542" y="17025"/>
                  </a:lnTo>
                  <a:cubicBezTo>
                    <a:pt x="9656" y="17124"/>
                    <a:pt x="9802" y="17177"/>
                    <a:pt x="9949" y="17177"/>
                  </a:cubicBezTo>
                  <a:cubicBezTo>
                    <a:pt x="9984" y="17177"/>
                    <a:pt x="10020" y="17174"/>
                    <a:pt x="10056" y="17168"/>
                  </a:cubicBezTo>
                  <a:cubicBezTo>
                    <a:pt x="10241" y="17135"/>
                    <a:pt x="10401" y="17024"/>
                    <a:pt x="10494" y="16861"/>
                  </a:cubicBezTo>
                  <a:lnTo>
                    <a:pt x="10761" y="16391"/>
                  </a:lnTo>
                  <a:lnTo>
                    <a:pt x="10060" y="20367"/>
                  </a:lnTo>
                  <a:cubicBezTo>
                    <a:pt x="10032" y="20531"/>
                    <a:pt x="10140" y="20690"/>
                    <a:pt x="10306" y="20718"/>
                  </a:cubicBezTo>
                  <a:cubicBezTo>
                    <a:pt x="10324" y="20723"/>
                    <a:pt x="10341" y="20723"/>
                    <a:pt x="10360" y="20723"/>
                  </a:cubicBezTo>
                  <a:cubicBezTo>
                    <a:pt x="10504" y="20723"/>
                    <a:pt x="10631" y="20618"/>
                    <a:pt x="10658" y="20470"/>
                  </a:cubicBezTo>
                  <a:lnTo>
                    <a:pt x="11581" y="15236"/>
                  </a:lnTo>
                  <a:lnTo>
                    <a:pt x="13825" y="16028"/>
                  </a:lnTo>
                  <a:cubicBezTo>
                    <a:pt x="14480" y="16261"/>
                    <a:pt x="14922" y="16884"/>
                    <a:pt x="14922" y="17578"/>
                  </a:cubicBezTo>
                  <a:lnTo>
                    <a:pt x="14922" y="20418"/>
                  </a:lnTo>
                  <a:cubicBezTo>
                    <a:pt x="14922" y="20587"/>
                    <a:pt x="15057" y="20723"/>
                    <a:pt x="15224" y="20723"/>
                  </a:cubicBezTo>
                  <a:cubicBezTo>
                    <a:pt x="15393" y="20723"/>
                    <a:pt x="15528" y="20587"/>
                    <a:pt x="15528" y="20418"/>
                  </a:cubicBezTo>
                  <a:lnTo>
                    <a:pt x="15528" y="17578"/>
                  </a:lnTo>
                  <a:cubicBezTo>
                    <a:pt x="15530" y="16624"/>
                    <a:pt x="14929" y="15771"/>
                    <a:pt x="14030" y="15454"/>
                  </a:cubicBezTo>
                  <a:lnTo>
                    <a:pt x="11581" y="14590"/>
                  </a:lnTo>
                  <a:lnTo>
                    <a:pt x="11284" y="13999"/>
                  </a:lnTo>
                  <a:cubicBezTo>
                    <a:pt x="12072" y="13756"/>
                    <a:pt x="12432" y="13141"/>
                    <a:pt x="12558" y="12656"/>
                  </a:cubicBezTo>
                  <a:cubicBezTo>
                    <a:pt x="12613" y="12661"/>
                    <a:pt x="12667" y="12664"/>
                    <a:pt x="12721" y="12664"/>
                  </a:cubicBezTo>
                  <a:cubicBezTo>
                    <a:pt x="13197" y="12664"/>
                    <a:pt x="13640" y="12478"/>
                    <a:pt x="14025" y="12118"/>
                  </a:cubicBezTo>
                  <a:cubicBezTo>
                    <a:pt x="14382" y="11782"/>
                    <a:pt x="14429" y="11223"/>
                    <a:pt x="14130" y="10843"/>
                  </a:cubicBezTo>
                  <a:cubicBezTo>
                    <a:pt x="13655" y="10237"/>
                    <a:pt x="13582" y="9062"/>
                    <a:pt x="13582" y="8413"/>
                  </a:cubicBezTo>
                  <a:lnTo>
                    <a:pt x="13582" y="4844"/>
                  </a:lnTo>
                  <a:cubicBezTo>
                    <a:pt x="13582" y="2174"/>
                    <a:pt x="11410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02;p74"/>
            <p:cNvSpPr/>
            <p:nvPr/>
          </p:nvSpPr>
          <p:spPr>
            <a:xfrm>
              <a:off x="5701379" y="3495249"/>
              <a:ext cx="51051" cy="18174"/>
            </a:xfrm>
            <a:custGeom>
              <a:avLst/>
              <a:gdLst/>
              <a:ahLst/>
              <a:cxnLst/>
              <a:rect l="l" t="t" r="r" b="b"/>
              <a:pathLst>
                <a:path w="2618" h="932" extrusionOk="0">
                  <a:moveTo>
                    <a:pt x="2284" y="0"/>
                  </a:moveTo>
                  <a:cubicBezTo>
                    <a:pt x="2207" y="0"/>
                    <a:pt x="2129" y="30"/>
                    <a:pt x="2069" y="89"/>
                  </a:cubicBezTo>
                  <a:cubicBezTo>
                    <a:pt x="1959" y="198"/>
                    <a:pt x="1692" y="325"/>
                    <a:pt x="1310" y="325"/>
                  </a:cubicBezTo>
                  <a:cubicBezTo>
                    <a:pt x="926" y="325"/>
                    <a:pt x="661" y="198"/>
                    <a:pt x="549" y="89"/>
                  </a:cubicBezTo>
                  <a:cubicBezTo>
                    <a:pt x="490" y="30"/>
                    <a:pt x="412" y="1"/>
                    <a:pt x="335" y="1"/>
                  </a:cubicBezTo>
                  <a:cubicBezTo>
                    <a:pt x="257" y="1"/>
                    <a:pt x="179" y="31"/>
                    <a:pt x="119" y="91"/>
                  </a:cubicBezTo>
                  <a:cubicBezTo>
                    <a:pt x="1" y="211"/>
                    <a:pt x="4" y="403"/>
                    <a:pt x="121" y="520"/>
                  </a:cubicBezTo>
                  <a:cubicBezTo>
                    <a:pt x="384" y="778"/>
                    <a:pt x="826" y="932"/>
                    <a:pt x="1309" y="932"/>
                  </a:cubicBezTo>
                  <a:cubicBezTo>
                    <a:pt x="1789" y="932"/>
                    <a:pt x="2233" y="778"/>
                    <a:pt x="2494" y="520"/>
                  </a:cubicBezTo>
                  <a:cubicBezTo>
                    <a:pt x="2617" y="403"/>
                    <a:pt x="2617" y="211"/>
                    <a:pt x="2499" y="91"/>
                  </a:cubicBezTo>
                  <a:cubicBezTo>
                    <a:pt x="2440" y="30"/>
                    <a:pt x="2362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603;p74"/>
            <p:cNvSpPr/>
            <p:nvPr/>
          </p:nvSpPr>
          <p:spPr>
            <a:xfrm>
              <a:off x="5721055" y="3666049"/>
              <a:ext cx="11875" cy="11856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301" y="0"/>
                  </a:moveTo>
                  <a:cubicBezTo>
                    <a:pt x="133" y="0"/>
                    <a:pt x="0" y="136"/>
                    <a:pt x="0" y="305"/>
                  </a:cubicBezTo>
                  <a:cubicBezTo>
                    <a:pt x="0" y="472"/>
                    <a:pt x="137" y="607"/>
                    <a:pt x="304" y="607"/>
                  </a:cubicBezTo>
                  <a:cubicBezTo>
                    <a:pt x="473" y="607"/>
                    <a:pt x="609" y="472"/>
                    <a:pt x="609" y="305"/>
                  </a:cubicBezTo>
                  <a:cubicBezTo>
                    <a:pt x="609" y="136"/>
                    <a:pt x="473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04;p74"/>
            <p:cNvSpPr/>
            <p:nvPr/>
          </p:nvSpPr>
          <p:spPr>
            <a:xfrm>
              <a:off x="5721055" y="3697659"/>
              <a:ext cx="11875" cy="11856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301" y="0"/>
                  </a:moveTo>
                  <a:cubicBezTo>
                    <a:pt x="133" y="0"/>
                    <a:pt x="0" y="136"/>
                    <a:pt x="0" y="305"/>
                  </a:cubicBezTo>
                  <a:cubicBezTo>
                    <a:pt x="0" y="472"/>
                    <a:pt x="137" y="607"/>
                    <a:pt x="304" y="607"/>
                  </a:cubicBezTo>
                  <a:cubicBezTo>
                    <a:pt x="473" y="607"/>
                    <a:pt x="609" y="472"/>
                    <a:pt x="609" y="305"/>
                  </a:cubicBezTo>
                  <a:cubicBezTo>
                    <a:pt x="609" y="136"/>
                    <a:pt x="473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301;p74"/>
          <p:cNvGrpSpPr/>
          <p:nvPr/>
        </p:nvGrpSpPr>
        <p:grpSpPr>
          <a:xfrm>
            <a:off x="710329" y="2924660"/>
            <a:ext cx="315490" cy="404040"/>
            <a:chOff x="3418007" y="1367350"/>
            <a:chExt cx="315490" cy="404040"/>
          </a:xfrm>
        </p:grpSpPr>
        <p:sp>
          <p:nvSpPr>
            <p:cNvPr id="11" name="Google Shape;4302;p74"/>
            <p:cNvSpPr/>
            <p:nvPr/>
          </p:nvSpPr>
          <p:spPr>
            <a:xfrm>
              <a:off x="3418007" y="1367350"/>
              <a:ext cx="315490" cy="404040"/>
            </a:xfrm>
            <a:custGeom>
              <a:avLst/>
              <a:gdLst/>
              <a:ahLst/>
              <a:cxnLst/>
              <a:rect l="l" t="t" r="r" b="b"/>
              <a:pathLst>
                <a:path w="16179" h="20720" extrusionOk="0">
                  <a:moveTo>
                    <a:pt x="8090" y="1909"/>
                  </a:moveTo>
                  <a:cubicBezTo>
                    <a:pt x="8995" y="1909"/>
                    <a:pt x="9732" y="2646"/>
                    <a:pt x="9732" y="3552"/>
                  </a:cubicBezTo>
                  <a:cubicBezTo>
                    <a:pt x="9732" y="3589"/>
                    <a:pt x="9731" y="3625"/>
                    <a:pt x="9729" y="3663"/>
                  </a:cubicBezTo>
                  <a:cubicBezTo>
                    <a:pt x="9198" y="3603"/>
                    <a:pt x="8651" y="3573"/>
                    <a:pt x="8090" y="3573"/>
                  </a:cubicBezTo>
                  <a:cubicBezTo>
                    <a:pt x="8077" y="3573"/>
                    <a:pt x="8065" y="3573"/>
                    <a:pt x="8052" y="3573"/>
                  </a:cubicBezTo>
                  <a:cubicBezTo>
                    <a:pt x="7508" y="3573"/>
                    <a:pt x="6972" y="3603"/>
                    <a:pt x="6452" y="3663"/>
                  </a:cubicBezTo>
                  <a:cubicBezTo>
                    <a:pt x="6447" y="3625"/>
                    <a:pt x="6447" y="3587"/>
                    <a:pt x="6447" y="3552"/>
                  </a:cubicBezTo>
                  <a:cubicBezTo>
                    <a:pt x="6447" y="2645"/>
                    <a:pt x="7184" y="1909"/>
                    <a:pt x="8090" y="1909"/>
                  </a:cubicBezTo>
                  <a:close/>
                  <a:moveTo>
                    <a:pt x="8090" y="612"/>
                  </a:moveTo>
                  <a:cubicBezTo>
                    <a:pt x="8336" y="612"/>
                    <a:pt x="8581" y="650"/>
                    <a:pt x="8815" y="728"/>
                  </a:cubicBezTo>
                  <a:lnTo>
                    <a:pt x="11973" y="1781"/>
                  </a:lnTo>
                  <a:cubicBezTo>
                    <a:pt x="12380" y="1917"/>
                    <a:pt x="12653" y="2295"/>
                    <a:pt x="12653" y="2723"/>
                  </a:cubicBezTo>
                  <a:lnTo>
                    <a:pt x="12653" y="4356"/>
                  </a:lnTo>
                  <a:cubicBezTo>
                    <a:pt x="11966" y="4080"/>
                    <a:pt x="11180" y="3872"/>
                    <a:pt x="10332" y="3739"/>
                  </a:cubicBezTo>
                  <a:cubicBezTo>
                    <a:pt x="10338" y="3677"/>
                    <a:pt x="10341" y="3613"/>
                    <a:pt x="10341" y="3550"/>
                  </a:cubicBezTo>
                  <a:cubicBezTo>
                    <a:pt x="10341" y="2309"/>
                    <a:pt x="9332" y="1301"/>
                    <a:pt x="8091" y="1301"/>
                  </a:cubicBezTo>
                  <a:cubicBezTo>
                    <a:pt x="6852" y="1301"/>
                    <a:pt x="5842" y="2309"/>
                    <a:pt x="5842" y="3550"/>
                  </a:cubicBezTo>
                  <a:cubicBezTo>
                    <a:pt x="5842" y="3615"/>
                    <a:pt x="5846" y="3679"/>
                    <a:pt x="5852" y="3743"/>
                  </a:cubicBezTo>
                  <a:cubicBezTo>
                    <a:pt x="5825" y="3746"/>
                    <a:pt x="5798" y="3750"/>
                    <a:pt x="5773" y="3756"/>
                  </a:cubicBezTo>
                  <a:cubicBezTo>
                    <a:pt x="5609" y="3782"/>
                    <a:pt x="5495" y="3939"/>
                    <a:pt x="5523" y="4103"/>
                  </a:cubicBezTo>
                  <a:cubicBezTo>
                    <a:pt x="5547" y="4250"/>
                    <a:pt x="5674" y="4357"/>
                    <a:pt x="5820" y="4357"/>
                  </a:cubicBezTo>
                  <a:cubicBezTo>
                    <a:pt x="5836" y="4357"/>
                    <a:pt x="5853" y="4356"/>
                    <a:pt x="5871" y="4353"/>
                  </a:cubicBezTo>
                  <a:cubicBezTo>
                    <a:pt x="6583" y="4237"/>
                    <a:pt x="7330" y="4179"/>
                    <a:pt x="8094" y="4179"/>
                  </a:cubicBezTo>
                  <a:cubicBezTo>
                    <a:pt x="9638" y="4179"/>
                    <a:pt x="11125" y="4429"/>
                    <a:pt x="12294" y="4870"/>
                  </a:cubicBezTo>
                  <a:lnTo>
                    <a:pt x="3888" y="4870"/>
                  </a:lnTo>
                  <a:cubicBezTo>
                    <a:pt x="4114" y="4784"/>
                    <a:pt x="4354" y="4706"/>
                    <a:pt x="4607" y="4634"/>
                  </a:cubicBezTo>
                  <a:cubicBezTo>
                    <a:pt x="4768" y="4587"/>
                    <a:pt x="4861" y="4420"/>
                    <a:pt x="4817" y="4259"/>
                  </a:cubicBezTo>
                  <a:cubicBezTo>
                    <a:pt x="4778" y="4125"/>
                    <a:pt x="4657" y="4038"/>
                    <a:pt x="4526" y="4038"/>
                  </a:cubicBezTo>
                  <a:cubicBezTo>
                    <a:pt x="4498" y="4038"/>
                    <a:pt x="4469" y="4042"/>
                    <a:pt x="4441" y="4050"/>
                  </a:cubicBezTo>
                  <a:cubicBezTo>
                    <a:pt x="4120" y="4142"/>
                    <a:pt x="3814" y="4244"/>
                    <a:pt x="3531" y="4357"/>
                  </a:cubicBezTo>
                  <a:lnTo>
                    <a:pt x="3531" y="2723"/>
                  </a:lnTo>
                  <a:lnTo>
                    <a:pt x="3527" y="2723"/>
                  </a:lnTo>
                  <a:cubicBezTo>
                    <a:pt x="3527" y="2295"/>
                    <a:pt x="3800" y="1917"/>
                    <a:pt x="4207" y="1781"/>
                  </a:cubicBezTo>
                  <a:lnTo>
                    <a:pt x="7366" y="728"/>
                  </a:lnTo>
                  <a:cubicBezTo>
                    <a:pt x="7599" y="650"/>
                    <a:pt x="7845" y="612"/>
                    <a:pt x="8090" y="612"/>
                  </a:cubicBezTo>
                  <a:close/>
                  <a:moveTo>
                    <a:pt x="4218" y="5477"/>
                  </a:moveTo>
                  <a:lnTo>
                    <a:pt x="4218" y="6471"/>
                  </a:lnTo>
                  <a:cubicBezTo>
                    <a:pt x="4218" y="6662"/>
                    <a:pt x="4062" y="6815"/>
                    <a:pt x="3874" y="6815"/>
                  </a:cubicBezTo>
                  <a:lnTo>
                    <a:pt x="3528" y="6815"/>
                  </a:lnTo>
                  <a:lnTo>
                    <a:pt x="3528" y="5477"/>
                  </a:lnTo>
                  <a:close/>
                  <a:moveTo>
                    <a:pt x="12654" y="5477"/>
                  </a:moveTo>
                  <a:lnTo>
                    <a:pt x="12654" y="6815"/>
                  </a:lnTo>
                  <a:lnTo>
                    <a:pt x="12309" y="6815"/>
                  </a:lnTo>
                  <a:cubicBezTo>
                    <a:pt x="12119" y="6815"/>
                    <a:pt x="11964" y="6659"/>
                    <a:pt x="11964" y="6471"/>
                  </a:cubicBezTo>
                  <a:lnTo>
                    <a:pt x="11964" y="5477"/>
                  </a:lnTo>
                  <a:close/>
                  <a:moveTo>
                    <a:pt x="11357" y="5477"/>
                  </a:moveTo>
                  <a:lnTo>
                    <a:pt x="11357" y="6471"/>
                  </a:lnTo>
                  <a:cubicBezTo>
                    <a:pt x="11357" y="6995"/>
                    <a:pt x="11786" y="7423"/>
                    <a:pt x="12310" y="7423"/>
                  </a:cubicBezTo>
                  <a:lnTo>
                    <a:pt x="12796" y="7423"/>
                  </a:lnTo>
                  <a:cubicBezTo>
                    <a:pt x="12938" y="7423"/>
                    <a:pt x="13076" y="7485"/>
                    <a:pt x="13173" y="7592"/>
                  </a:cubicBezTo>
                  <a:cubicBezTo>
                    <a:pt x="13268" y="7699"/>
                    <a:pt x="13315" y="7838"/>
                    <a:pt x="13301" y="7985"/>
                  </a:cubicBezTo>
                  <a:cubicBezTo>
                    <a:pt x="13276" y="8240"/>
                    <a:pt x="13033" y="8437"/>
                    <a:pt x="12751" y="8437"/>
                  </a:cubicBezTo>
                  <a:lnTo>
                    <a:pt x="12613" y="8437"/>
                  </a:lnTo>
                  <a:lnTo>
                    <a:pt x="12613" y="8420"/>
                  </a:lnTo>
                  <a:cubicBezTo>
                    <a:pt x="12613" y="8252"/>
                    <a:pt x="12477" y="8116"/>
                    <a:pt x="12310" y="8116"/>
                  </a:cubicBezTo>
                  <a:cubicBezTo>
                    <a:pt x="12143" y="8116"/>
                    <a:pt x="12006" y="8252"/>
                    <a:pt x="12006" y="8420"/>
                  </a:cubicBezTo>
                  <a:cubicBezTo>
                    <a:pt x="12004" y="10577"/>
                    <a:pt x="10251" y="12332"/>
                    <a:pt x="8094" y="12332"/>
                  </a:cubicBezTo>
                  <a:cubicBezTo>
                    <a:pt x="5932" y="12332"/>
                    <a:pt x="4177" y="10575"/>
                    <a:pt x="4177" y="8416"/>
                  </a:cubicBezTo>
                  <a:cubicBezTo>
                    <a:pt x="4177" y="8249"/>
                    <a:pt x="4041" y="8113"/>
                    <a:pt x="3874" y="8113"/>
                  </a:cubicBezTo>
                  <a:cubicBezTo>
                    <a:pt x="3705" y="8113"/>
                    <a:pt x="3570" y="8249"/>
                    <a:pt x="3570" y="8416"/>
                  </a:cubicBezTo>
                  <a:lnTo>
                    <a:pt x="3570" y="8437"/>
                  </a:lnTo>
                  <a:lnTo>
                    <a:pt x="3388" y="8437"/>
                  </a:lnTo>
                  <a:cubicBezTo>
                    <a:pt x="3246" y="8437"/>
                    <a:pt x="3107" y="8377"/>
                    <a:pt x="3011" y="8272"/>
                  </a:cubicBezTo>
                  <a:cubicBezTo>
                    <a:pt x="2913" y="8163"/>
                    <a:pt x="2869" y="8023"/>
                    <a:pt x="2883" y="7878"/>
                  </a:cubicBezTo>
                  <a:cubicBezTo>
                    <a:pt x="2907" y="7622"/>
                    <a:pt x="3150" y="7423"/>
                    <a:pt x="3434" y="7423"/>
                  </a:cubicBezTo>
                  <a:lnTo>
                    <a:pt x="3875" y="7423"/>
                  </a:lnTo>
                  <a:cubicBezTo>
                    <a:pt x="4400" y="7423"/>
                    <a:pt x="4827" y="6998"/>
                    <a:pt x="4827" y="6471"/>
                  </a:cubicBezTo>
                  <a:lnTo>
                    <a:pt x="4827" y="5477"/>
                  </a:lnTo>
                  <a:close/>
                  <a:moveTo>
                    <a:pt x="10058" y="12486"/>
                  </a:moveTo>
                  <a:lnTo>
                    <a:pt x="10058" y="13465"/>
                  </a:lnTo>
                  <a:lnTo>
                    <a:pt x="8090" y="14557"/>
                  </a:lnTo>
                  <a:lnTo>
                    <a:pt x="6123" y="13465"/>
                  </a:lnTo>
                  <a:lnTo>
                    <a:pt x="6123" y="12486"/>
                  </a:lnTo>
                  <a:cubicBezTo>
                    <a:pt x="6717" y="12776"/>
                    <a:pt x="7384" y="12939"/>
                    <a:pt x="8090" y="12939"/>
                  </a:cubicBezTo>
                  <a:cubicBezTo>
                    <a:pt x="8795" y="12939"/>
                    <a:pt x="9462" y="12776"/>
                    <a:pt x="10058" y="12486"/>
                  </a:cubicBezTo>
                  <a:close/>
                  <a:moveTo>
                    <a:pt x="10873" y="13709"/>
                  </a:moveTo>
                  <a:cubicBezTo>
                    <a:pt x="10874" y="13709"/>
                    <a:pt x="10877" y="13709"/>
                    <a:pt x="10879" y="13710"/>
                  </a:cubicBezTo>
                  <a:cubicBezTo>
                    <a:pt x="10888" y="13713"/>
                    <a:pt x="10890" y="13719"/>
                    <a:pt x="10890" y="13720"/>
                  </a:cubicBezTo>
                  <a:lnTo>
                    <a:pt x="11282" y="14501"/>
                  </a:lnTo>
                  <a:lnTo>
                    <a:pt x="9701" y="15860"/>
                  </a:lnTo>
                  <a:cubicBezTo>
                    <a:pt x="9637" y="15913"/>
                    <a:pt x="9558" y="15942"/>
                    <a:pt x="9475" y="15942"/>
                  </a:cubicBezTo>
                  <a:cubicBezTo>
                    <a:pt x="9465" y="15942"/>
                    <a:pt x="9454" y="15942"/>
                    <a:pt x="9444" y="15941"/>
                  </a:cubicBezTo>
                  <a:cubicBezTo>
                    <a:pt x="9348" y="15932"/>
                    <a:pt x="9265" y="15885"/>
                    <a:pt x="9205" y="15812"/>
                  </a:cubicBezTo>
                  <a:lnTo>
                    <a:pt x="8553" y="14996"/>
                  </a:lnTo>
                  <a:lnTo>
                    <a:pt x="10862" y="13712"/>
                  </a:lnTo>
                  <a:cubicBezTo>
                    <a:pt x="10864" y="13712"/>
                    <a:pt x="10867" y="13709"/>
                    <a:pt x="10873" y="13709"/>
                  </a:cubicBezTo>
                  <a:close/>
                  <a:moveTo>
                    <a:pt x="5309" y="13710"/>
                  </a:moveTo>
                  <a:cubicBezTo>
                    <a:pt x="5313" y="13710"/>
                    <a:pt x="5316" y="13712"/>
                    <a:pt x="5318" y="13713"/>
                  </a:cubicBezTo>
                  <a:lnTo>
                    <a:pt x="7627" y="14996"/>
                  </a:lnTo>
                  <a:lnTo>
                    <a:pt x="6974" y="15812"/>
                  </a:lnTo>
                  <a:cubicBezTo>
                    <a:pt x="6916" y="15885"/>
                    <a:pt x="6832" y="15932"/>
                    <a:pt x="6737" y="15941"/>
                  </a:cubicBezTo>
                  <a:cubicBezTo>
                    <a:pt x="6727" y="15942"/>
                    <a:pt x="6716" y="15942"/>
                    <a:pt x="6705" y="15942"/>
                  </a:cubicBezTo>
                  <a:cubicBezTo>
                    <a:pt x="6623" y="15942"/>
                    <a:pt x="6543" y="15914"/>
                    <a:pt x="6480" y="15860"/>
                  </a:cubicBezTo>
                  <a:lnTo>
                    <a:pt x="4898" y="14504"/>
                  </a:lnTo>
                  <a:lnTo>
                    <a:pt x="5289" y="13722"/>
                  </a:lnTo>
                  <a:cubicBezTo>
                    <a:pt x="5291" y="13720"/>
                    <a:pt x="5292" y="13714"/>
                    <a:pt x="5301" y="13712"/>
                  </a:cubicBezTo>
                  <a:cubicBezTo>
                    <a:pt x="5304" y="13710"/>
                    <a:pt x="5306" y="13710"/>
                    <a:pt x="5309" y="13710"/>
                  </a:cubicBezTo>
                  <a:close/>
                  <a:moveTo>
                    <a:pt x="8089" y="0"/>
                  </a:moveTo>
                  <a:cubicBezTo>
                    <a:pt x="7779" y="0"/>
                    <a:pt x="7468" y="49"/>
                    <a:pt x="7173" y="147"/>
                  </a:cubicBezTo>
                  <a:lnTo>
                    <a:pt x="4014" y="1201"/>
                  </a:lnTo>
                  <a:cubicBezTo>
                    <a:pt x="3360" y="1418"/>
                    <a:pt x="2920" y="2029"/>
                    <a:pt x="2920" y="2721"/>
                  </a:cubicBezTo>
                  <a:lnTo>
                    <a:pt x="2920" y="4630"/>
                  </a:lnTo>
                  <a:cubicBezTo>
                    <a:pt x="2741" y="4721"/>
                    <a:pt x="2571" y="4816"/>
                    <a:pt x="2413" y="4916"/>
                  </a:cubicBezTo>
                  <a:cubicBezTo>
                    <a:pt x="2299" y="4987"/>
                    <a:pt x="2247" y="5127"/>
                    <a:pt x="2284" y="5257"/>
                  </a:cubicBezTo>
                  <a:cubicBezTo>
                    <a:pt x="2322" y="5387"/>
                    <a:pt x="2442" y="5477"/>
                    <a:pt x="2576" y="5477"/>
                  </a:cubicBezTo>
                  <a:lnTo>
                    <a:pt x="2921" y="5477"/>
                  </a:lnTo>
                  <a:lnTo>
                    <a:pt x="2921" y="6931"/>
                  </a:lnTo>
                  <a:cubicBezTo>
                    <a:pt x="2574" y="7096"/>
                    <a:pt x="2317" y="7428"/>
                    <a:pt x="2279" y="7815"/>
                  </a:cubicBezTo>
                  <a:cubicBezTo>
                    <a:pt x="2249" y="8129"/>
                    <a:pt x="2350" y="8443"/>
                    <a:pt x="2561" y="8676"/>
                  </a:cubicBezTo>
                  <a:cubicBezTo>
                    <a:pt x="2771" y="8909"/>
                    <a:pt x="3074" y="9043"/>
                    <a:pt x="3388" y="9043"/>
                  </a:cubicBezTo>
                  <a:lnTo>
                    <a:pt x="3614" y="9043"/>
                  </a:lnTo>
                  <a:cubicBezTo>
                    <a:pt x="3793" y="10320"/>
                    <a:pt x="4505" y="11425"/>
                    <a:pt x="5518" y="12129"/>
                  </a:cubicBezTo>
                  <a:lnTo>
                    <a:pt x="5518" y="13136"/>
                  </a:lnTo>
                  <a:cubicBezTo>
                    <a:pt x="5451" y="13113"/>
                    <a:pt x="5380" y="13101"/>
                    <a:pt x="5309" y="13101"/>
                  </a:cubicBezTo>
                  <a:cubicBezTo>
                    <a:pt x="5247" y="13101"/>
                    <a:pt x="5185" y="13110"/>
                    <a:pt x="5125" y="13129"/>
                  </a:cubicBezTo>
                  <a:cubicBezTo>
                    <a:pt x="4962" y="13179"/>
                    <a:pt x="4825" y="13296"/>
                    <a:pt x="4748" y="13449"/>
                  </a:cubicBezTo>
                  <a:lnTo>
                    <a:pt x="4277" y="14391"/>
                  </a:lnTo>
                  <a:lnTo>
                    <a:pt x="1617" y="15174"/>
                  </a:lnTo>
                  <a:cubicBezTo>
                    <a:pt x="665" y="15454"/>
                    <a:pt x="1" y="16341"/>
                    <a:pt x="1" y="17332"/>
                  </a:cubicBezTo>
                  <a:lnTo>
                    <a:pt x="1" y="20417"/>
                  </a:lnTo>
                  <a:cubicBezTo>
                    <a:pt x="1" y="20584"/>
                    <a:pt x="136" y="20720"/>
                    <a:pt x="305" y="20720"/>
                  </a:cubicBezTo>
                  <a:cubicBezTo>
                    <a:pt x="472" y="20720"/>
                    <a:pt x="608" y="20584"/>
                    <a:pt x="608" y="20417"/>
                  </a:cubicBezTo>
                  <a:lnTo>
                    <a:pt x="608" y="17332"/>
                  </a:lnTo>
                  <a:cubicBezTo>
                    <a:pt x="608" y="16609"/>
                    <a:pt x="1092" y="15960"/>
                    <a:pt x="1789" y="15755"/>
                  </a:cubicBezTo>
                  <a:lnTo>
                    <a:pt x="4499" y="14957"/>
                  </a:lnTo>
                  <a:lnTo>
                    <a:pt x="6085" y="16318"/>
                  </a:lnTo>
                  <a:cubicBezTo>
                    <a:pt x="6260" y="16468"/>
                    <a:pt x="6476" y="16548"/>
                    <a:pt x="6703" y="16548"/>
                  </a:cubicBezTo>
                  <a:cubicBezTo>
                    <a:pt x="6733" y="16548"/>
                    <a:pt x="6763" y="16547"/>
                    <a:pt x="6795" y="16542"/>
                  </a:cubicBezTo>
                  <a:cubicBezTo>
                    <a:pt x="7053" y="16518"/>
                    <a:pt x="7287" y="16392"/>
                    <a:pt x="7449" y="16189"/>
                  </a:cubicBezTo>
                  <a:lnTo>
                    <a:pt x="8090" y="15387"/>
                  </a:lnTo>
                  <a:lnTo>
                    <a:pt x="8731" y="16189"/>
                  </a:lnTo>
                  <a:cubicBezTo>
                    <a:pt x="8894" y="16392"/>
                    <a:pt x="9125" y="16518"/>
                    <a:pt x="9387" y="16542"/>
                  </a:cubicBezTo>
                  <a:cubicBezTo>
                    <a:pt x="9417" y="16547"/>
                    <a:pt x="9447" y="16547"/>
                    <a:pt x="9477" y="16547"/>
                  </a:cubicBezTo>
                  <a:cubicBezTo>
                    <a:pt x="9704" y="16547"/>
                    <a:pt x="9919" y="16468"/>
                    <a:pt x="10095" y="16318"/>
                  </a:cubicBezTo>
                  <a:lnTo>
                    <a:pt x="11680" y="14957"/>
                  </a:lnTo>
                  <a:lnTo>
                    <a:pt x="12323" y="15147"/>
                  </a:lnTo>
                  <a:lnTo>
                    <a:pt x="9130" y="20255"/>
                  </a:lnTo>
                  <a:cubicBezTo>
                    <a:pt x="9040" y="20397"/>
                    <a:pt x="9084" y="20585"/>
                    <a:pt x="9225" y="20674"/>
                  </a:cubicBezTo>
                  <a:cubicBezTo>
                    <a:pt x="9275" y="20705"/>
                    <a:pt x="9331" y="20720"/>
                    <a:pt x="9387" y="20720"/>
                  </a:cubicBezTo>
                  <a:cubicBezTo>
                    <a:pt x="9488" y="20720"/>
                    <a:pt x="9587" y="20670"/>
                    <a:pt x="9644" y="20577"/>
                  </a:cubicBezTo>
                  <a:lnTo>
                    <a:pt x="12928" y="15325"/>
                  </a:lnTo>
                  <a:lnTo>
                    <a:pt x="14240" y="15711"/>
                  </a:lnTo>
                  <a:lnTo>
                    <a:pt x="11400" y="20255"/>
                  </a:lnTo>
                  <a:cubicBezTo>
                    <a:pt x="11310" y="20397"/>
                    <a:pt x="11353" y="20585"/>
                    <a:pt x="11496" y="20674"/>
                  </a:cubicBezTo>
                  <a:cubicBezTo>
                    <a:pt x="11546" y="20705"/>
                    <a:pt x="11602" y="20720"/>
                    <a:pt x="11657" y="20720"/>
                  </a:cubicBezTo>
                  <a:cubicBezTo>
                    <a:pt x="11759" y="20720"/>
                    <a:pt x="11857" y="20670"/>
                    <a:pt x="11914" y="20577"/>
                  </a:cubicBezTo>
                  <a:lnTo>
                    <a:pt x="14808" y="15947"/>
                  </a:lnTo>
                  <a:cubicBezTo>
                    <a:pt x="15272" y="16242"/>
                    <a:pt x="15571" y="16764"/>
                    <a:pt x="15571" y="17332"/>
                  </a:cubicBezTo>
                  <a:lnTo>
                    <a:pt x="15571" y="20417"/>
                  </a:lnTo>
                  <a:cubicBezTo>
                    <a:pt x="15571" y="20584"/>
                    <a:pt x="15706" y="20720"/>
                    <a:pt x="15873" y="20720"/>
                  </a:cubicBezTo>
                  <a:cubicBezTo>
                    <a:pt x="16042" y="20720"/>
                    <a:pt x="16178" y="20584"/>
                    <a:pt x="16178" y="20417"/>
                  </a:cubicBezTo>
                  <a:lnTo>
                    <a:pt x="16178" y="17332"/>
                  </a:lnTo>
                  <a:cubicBezTo>
                    <a:pt x="16179" y="16342"/>
                    <a:pt x="15515" y="15455"/>
                    <a:pt x="14564" y="15175"/>
                  </a:cubicBezTo>
                  <a:lnTo>
                    <a:pt x="11903" y="14393"/>
                  </a:lnTo>
                  <a:lnTo>
                    <a:pt x="11432" y="13450"/>
                  </a:lnTo>
                  <a:cubicBezTo>
                    <a:pt x="11355" y="13299"/>
                    <a:pt x="11219" y="13182"/>
                    <a:pt x="11055" y="13132"/>
                  </a:cubicBezTo>
                  <a:cubicBezTo>
                    <a:pt x="10995" y="13113"/>
                    <a:pt x="10933" y="13104"/>
                    <a:pt x="10871" y="13104"/>
                  </a:cubicBezTo>
                  <a:cubicBezTo>
                    <a:pt x="10801" y="13104"/>
                    <a:pt x="10730" y="13116"/>
                    <a:pt x="10662" y="13139"/>
                  </a:cubicBezTo>
                  <a:lnTo>
                    <a:pt x="10662" y="12129"/>
                  </a:lnTo>
                  <a:cubicBezTo>
                    <a:pt x="11675" y="11427"/>
                    <a:pt x="12387" y="10320"/>
                    <a:pt x="12566" y="9043"/>
                  </a:cubicBezTo>
                  <a:lnTo>
                    <a:pt x="12746" y="9043"/>
                  </a:lnTo>
                  <a:cubicBezTo>
                    <a:pt x="13337" y="9043"/>
                    <a:pt x="13845" y="8605"/>
                    <a:pt x="13901" y="8042"/>
                  </a:cubicBezTo>
                  <a:cubicBezTo>
                    <a:pt x="13932" y="7728"/>
                    <a:pt x="13830" y="7413"/>
                    <a:pt x="13618" y="7181"/>
                  </a:cubicBezTo>
                  <a:cubicBezTo>
                    <a:pt x="13517" y="7069"/>
                    <a:pt x="13394" y="6979"/>
                    <a:pt x="13258" y="6916"/>
                  </a:cubicBezTo>
                  <a:lnTo>
                    <a:pt x="13258" y="5474"/>
                  </a:lnTo>
                  <a:lnTo>
                    <a:pt x="13603" y="5474"/>
                  </a:lnTo>
                  <a:cubicBezTo>
                    <a:pt x="13738" y="5474"/>
                    <a:pt x="13857" y="5385"/>
                    <a:pt x="13894" y="5256"/>
                  </a:cubicBezTo>
                  <a:cubicBezTo>
                    <a:pt x="13931" y="5124"/>
                    <a:pt x="13878" y="4987"/>
                    <a:pt x="13765" y="4914"/>
                  </a:cubicBezTo>
                  <a:cubicBezTo>
                    <a:pt x="13607" y="4813"/>
                    <a:pt x="13437" y="4717"/>
                    <a:pt x="13258" y="4627"/>
                  </a:cubicBezTo>
                  <a:lnTo>
                    <a:pt x="13258" y="2721"/>
                  </a:lnTo>
                  <a:cubicBezTo>
                    <a:pt x="13258" y="2029"/>
                    <a:pt x="12817" y="1421"/>
                    <a:pt x="12164" y="1201"/>
                  </a:cubicBezTo>
                  <a:lnTo>
                    <a:pt x="9005" y="147"/>
                  </a:lnTo>
                  <a:cubicBezTo>
                    <a:pt x="8710" y="49"/>
                    <a:pt x="8400" y="0"/>
                    <a:pt x="8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03;p74"/>
            <p:cNvSpPr/>
            <p:nvPr/>
          </p:nvSpPr>
          <p:spPr>
            <a:xfrm>
              <a:off x="3569873" y="1696374"/>
              <a:ext cx="11875" cy="11856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302" y="1"/>
                  </a:moveTo>
                  <a:cubicBezTo>
                    <a:pt x="135" y="1"/>
                    <a:pt x="1" y="136"/>
                    <a:pt x="1" y="303"/>
                  </a:cubicBezTo>
                  <a:cubicBezTo>
                    <a:pt x="1" y="472"/>
                    <a:pt x="138" y="608"/>
                    <a:pt x="306" y="608"/>
                  </a:cubicBezTo>
                  <a:cubicBezTo>
                    <a:pt x="473" y="608"/>
                    <a:pt x="609" y="472"/>
                    <a:pt x="609" y="303"/>
                  </a:cubicBezTo>
                  <a:cubicBezTo>
                    <a:pt x="609" y="136"/>
                    <a:pt x="473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04;p74"/>
            <p:cNvSpPr/>
            <p:nvPr/>
          </p:nvSpPr>
          <p:spPr>
            <a:xfrm>
              <a:off x="3569873" y="1740658"/>
              <a:ext cx="11875" cy="11856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302" y="0"/>
                  </a:moveTo>
                  <a:cubicBezTo>
                    <a:pt x="135" y="0"/>
                    <a:pt x="1" y="136"/>
                    <a:pt x="1" y="303"/>
                  </a:cubicBezTo>
                  <a:cubicBezTo>
                    <a:pt x="1" y="472"/>
                    <a:pt x="138" y="607"/>
                    <a:pt x="306" y="607"/>
                  </a:cubicBezTo>
                  <a:cubicBezTo>
                    <a:pt x="473" y="607"/>
                    <a:pt x="609" y="472"/>
                    <a:pt x="609" y="303"/>
                  </a:cubicBezTo>
                  <a:cubicBezTo>
                    <a:pt x="609" y="136"/>
                    <a:pt x="473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05;p74"/>
            <p:cNvSpPr/>
            <p:nvPr/>
          </p:nvSpPr>
          <p:spPr>
            <a:xfrm>
              <a:off x="3531887" y="1506580"/>
              <a:ext cx="11856" cy="18174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5" y="1"/>
                  </a:moveTo>
                  <a:cubicBezTo>
                    <a:pt x="136" y="1"/>
                    <a:pt x="1" y="135"/>
                    <a:pt x="1" y="303"/>
                  </a:cubicBezTo>
                  <a:lnTo>
                    <a:pt x="1" y="629"/>
                  </a:lnTo>
                  <a:cubicBezTo>
                    <a:pt x="1" y="796"/>
                    <a:pt x="136" y="932"/>
                    <a:pt x="305" y="932"/>
                  </a:cubicBezTo>
                  <a:cubicBezTo>
                    <a:pt x="472" y="932"/>
                    <a:pt x="607" y="796"/>
                    <a:pt x="607" y="629"/>
                  </a:cubicBezTo>
                  <a:lnTo>
                    <a:pt x="607" y="303"/>
                  </a:lnTo>
                  <a:cubicBezTo>
                    <a:pt x="607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06;p74"/>
            <p:cNvSpPr/>
            <p:nvPr/>
          </p:nvSpPr>
          <p:spPr>
            <a:xfrm>
              <a:off x="3607781" y="1506580"/>
              <a:ext cx="11856" cy="18174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4" y="1"/>
                  </a:moveTo>
                  <a:cubicBezTo>
                    <a:pt x="136" y="1"/>
                    <a:pt x="0" y="135"/>
                    <a:pt x="0" y="303"/>
                  </a:cubicBezTo>
                  <a:lnTo>
                    <a:pt x="0" y="629"/>
                  </a:lnTo>
                  <a:cubicBezTo>
                    <a:pt x="0" y="796"/>
                    <a:pt x="136" y="932"/>
                    <a:pt x="304" y="932"/>
                  </a:cubicBezTo>
                  <a:cubicBezTo>
                    <a:pt x="472" y="932"/>
                    <a:pt x="607" y="796"/>
                    <a:pt x="607" y="629"/>
                  </a:cubicBezTo>
                  <a:lnTo>
                    <a:pt x="607" y="303"/>
                  </a:lnTo>
                  <a:cubicBezTo>
                    <a:pt x="607" y="136"/>
                    <a:pt x="472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07;p74"/>
            <p:cNvSpPr/>
            <p:nvPr/>
          </p:nvSpPr>
          <p:spPr>
            <a:xfrm>
              <a:off x="3550178" y="1550865"/>
              <a:ext cx="51071" cy="18174"/>
            </a:xfrm>
            <a:custGeom>
              <a:avLst/>
              <a:gdLst/>
              <a:ahLst/>
              <a:cxnLst/>
              <a:rect l="l" t="t" r="r" b="b"/>
              <a:pathLst>
                <a:path w="2619" h="932" extrusionOk="0">
                  <a:moveTo>
                    <a:pt x="337" y="0"/>
                  </a:moveTo>
                  <a:cubicBezTo>
                    <a:pt x="258" y="0"/>
                    <a:pt x="179" y="30"/>
                    <a:pt x="119" y="90"/>
                  </a:cubicBezTo>
                  <a:cubicBezTo>
                    <a:pt x="1" y="210"/>
                    <a:pt x="4" y="402"/>
                    <a:pt x="122" y="519"/>
                  </a:cubicBezTo>
                  <a:cubicBezTo>
                    <a:pt x="384" y="779"/>
                    <a:pt x="828" y="932"/>
                    <a:pt x="1308" y="932"/>
                  </a:cubicBezTo>
                  <a:cubicBezTo>
                    <a:pt x="1795" y="932"/>
                    <a:pt x="2237" y="779"/>
                    <a:pt x="2497" y="519"/>
                  </a:cubicBezTo>
                  <a:cubicBezTo>
                    <a:pt x="2617" y="402"/>
                    <a:pt x="2619" y="210"/>
                    <a:pt x="2499" y="90"/>
                  </a:cubicBezTo>
                  <a:cubicBezTo>
                    <a:pt x="2439" y="30"/>
                    <a:pt x="2361" y="0"/>
                    <a:pt x="2283" y="0"/>
                  </a:cubicBezTo>
                  <a:cubicBezTo>
                    <a:pt x="2206" y="0"/>
                    <a:pt x="2129" y="29"/>
                    <a:pt x="2070" y="88"/>
                  </a:cubicBezTo>
                  <a:cubicBezTo>
                    <a:pt x="1960" y="196"/>
                    <a:pt x="1695" y="325"/>
                    <a:pt x="1310" y="325"/>
                  </a:cubicBezTo>
                  <a:cubicBezTo>
                    <a:pt x="926" y="325"/>
                    <a:pt x="661" y="196"/>
                    <a:pt x="549" y="88"/>
                  </a:cubicBezTo>
                  <a:cubicBezTo>
                    <a:pt x="491" y="29"/>
                    <a:pt x="414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08;p74"/>
            <p:cNvSpPr/>
            <p:nvPr/>
          </p:nvSpPr>
          <p:spPr>
            <a:xfrm>
              <a:off x="3525511" y="1487587"/>
              <a:ext cx="24531" cy="11856"/>
            </a:xfrm>
            <a:custGeom>
              <a:avLst/>
              <a:gdLst/>
              <a:ahLst/>
              <a:cxnLst/>
              <a:rect l="l" t="t" r="r" b="b"/>
              <a:pathLst>
                <a:path w="1258" h="608" extrusionOk="0">
                  <a:moveTo>
                    <a:pt x="305" y="1"/>
                  </a:moveTo>
                  <a:cubicBezTo>
                    <a:pt x="136" y="1"/>
                    <a:pt x="0" y="136"/>
                    <a:pt x="0" y="305"/>
                  </a:cubicBezTo>
                  <a:cubicBezTo>
                    <a:pt x="0" y="472"/>
                    <a:pt x="136" y="608"/>
                    <a:pt x="305" y="608"/>
                  </a:cubicBezTo>
                  <a:lnTo>
                    <a:pt x="954" y="608"/>
                  </a:lnTo>
                  <a:cubicBezTo>
                    <a:pt x="1122" y="608"/>
                    <a:pt x="1257" y="472"/>
                    <a:pt x="1257" y="305"/>
                  </a:cubicBezTo>
                  <a:cubicBezTo>
                    <a:pt x="1257" y="136"/>
                    <a:pt x="1122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09;p74"/>
            <p:cNvSpPr/>
            <p:nvPr/>
          </p:nvSpPr>
          <p:spPr>
            <a:xfrm>
              <a:off x="3601483" y="1487587"/>
              <a:ext cx="24492" cy="11856"/>
            </a:xfrm>
            <a:custGeom>
              <a:avLst/>
              <a:gdLst/>
              <a:ahLst/>
              <a:cxnLst/>
              <a:rect l="l" t="t" r="r" b="b"/>
              <a:pathLst>
                <a:path w="1256" h="608" extrusionOk="0">
                  <a:moveTo>
                    <a:pt x="303" y="1"/>
                  </a:moveTo>
                  <a:cubicBezTo>
                    <a:pt x="136" y="1"/>
                    <a:pt x="0" y="136"/>
                    <a:pt x="0" y="305"/>
                  </a:cubicBezTo>
                  <a:cubicBezTo>
                    <a:pt x="0" y="472"/>
                    <a:pt x="136" y="608"/>
                    <a:pt x="303" y="608"/>
                  </a:cubicBezTo>
                  <a:lnTo>
                    <a:pt x="952" y="608"/>
                  </a:lnTo>
                  <a:cubicBezTo>
                    <a:pt x="1120" y="608"/>
                    <a:pt x="1256" y="472"/>
                    <a:pt x="1256" y="305"/>
                  </a:cubicBezTo>
                  <a:cubicBezTo>
                    <a:pt x="1256" y="136"/>
                    <a:pt x="1120" y="1"/>
                    <a:pt x="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4366;p74"/>
          <p:cNvGrpSpPr/>
          <p:nvPr/>
        </p:nvGrpSpPr>
        <p:grpSpPr>
          <a:xfrm>
            <a:off x="722984" y="3900501"/>
            <a:ext cx="302835" cy="404060"/>
            <a:chOff x="3424325" y="1851964"/>
            <a:chExt cx="302835" cy="404060"/>
          </a:xfrm>
        </p:grpSpPr>
        <p:sp>
          <p:nvSpPr>
            <p:cNvPr id="20" name="Google Shape;4367;p74"/>
            <p:cNvSpPr/>
            <p:nvPr/>
          </p:nvSpPr>
          <p:spPr>
            <a:xfrm>
              <a:off x="3531887" y="1991662"/>
              <a:ext cx="11856" cy="18194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5" y="0"/>
                  </a:moveTo>
                  <a:cubicBezTo>
                    <a:pt x="136" y="0"/>
                    <a:pt x="1" y="136"/>
                    <a:pt x="1" y="304"/>
                  </a:cubicBezTo>
                  <a:lnTo>
                    <a:pt x="1" y="629"/>
                  </a:lnTo>
                  <a:cubicBezTo>
                    <a:pt x="1" y="797"/>
                    <a:pt x="136" y="933"/>
                    <a:pt x="305" y="933"/>
                  </a:cubicBezTo>
                  <a:cubicBezTo>
                    <a:pt x="472" y="933"/>
                    <a:pt x="607" y="797"/>
                    <a:pt x="607" y="629"/>
                  </a:cubicBezTo>
                  <a:lnTo>
                    <a:pt x="607" y="304"/>
                  </a:lnTo>
                  <a:cubicBezTo>
                    <a:pt x="607" y="136"/>
                    <a:pt x="472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68;p74"/>
            <p:cNvSpPr/>
            <p:nvPr/>
          </p:nvSpPr>
          <p:spPr>
            <a:xfrm>
              <a:off x="3607781" y="1991662"/>
              <a:ext cx="11856" cy="18194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629"/>
                  </a:lnTo>
                  <a:cubicBezTo>
                    <a:pt x="0" y="797"/>
                    <a:pt x="136" y="933"/>
                    <a:pt x="304" y="933"/>
                  </a:cubicBezTo>
                  <a:cubicBezTo>
                    <a:pt x="472" y="933"/>
                    <a:pt x="607" y="797"/>
                    <a:pt x="607" y="629"/>
                  </a:cubicBezTo>
                  <a:lnTo>
                    <a:pt x="607" y="304"/>
                  </a:lnTo>
                  <a:cubicBezTo>
                    <a:pt x="607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69;p74"/>
            <p:cNvSpPr/>
            <p:nvPr/>
          </p:nvSpPr>
          <p:spPr>
            <a:xfrm>
              <a:off x="3550178" y="2035947"/>
              <a:ext cx="51051" cy="18194"/>
            </a:xfrm>
            <a:custGeom>
              <a:avLst/>
              <a:gdLst/>
              <a:ahLst/>
              <a:cxnLst/>
              <a:rect l="l" t="t" r="r" b="b"/>
              <a:pathLst>
                <a:path w="2618" h="933" extrusionOk="0">
                  <a:moveTo>
                    <a:pt x="2284" y="1"/>
                  </a:moveTo>
                  <a:cubicBezTo>
                    <a:pt x="2206" y="1"/>
                    <a:pt x="2129" y="30"/>
                    <a:pt x="2070" y="90"/>
                  </a:cubicBezTo>
                  <a:cubicBezTo>
                    <a:pt x="1960" y="199"/>
                    <a:pt x="1695" y="327"/>
                    <a:pt x="1310" y="327"/>
                  </a:cubicBezTo>
                  <a:cubicBezTo>
                    <a:pt x="926" y="327"/>
                    <a:pt x="661" y="200"/>
                    <a:pt x="549" y="90"/>
                  </a:cubicBezTo>
                  <a:cubicBezTo>
                    <a:pt x="491" y="31"/>
                    <a:pt x="414" y="2"/>
                    <a:pt x="337" y="2"/>
                  </a:cubicBezTo>
                  <a:cubicBezTo>
                    <a:pt x="259" y="2"/>
                    <a:pt x="180" y="32"/>
                    <a:pt x="119" y="91"/>
                  </a:cubicBezTo>
                  <a:cubicBezTo>
                    <a:pt x="1" y="211"/>
                    <a:pt x="4" y="403"/>
                    <a:pt x="122" y="520"/>
                  </a:cubicBezTo>
                  <a:cubicBezTo>
                    <a:pt x="384" y="778"/>
                    <a:pt x="828" y="933"/>
                    <a:pt x="1308" y="933"/>
                  </a:cubicBezTo>
                  <a:cubicBezTo>
                    <a:pt x="1789" y="933"/>
                    <a:pt x="2237" y="777"/>
                    <a:pt x="2497" y="520"/>
                  </a:cubicBezTo>
                  <a:cubicBezTo>
                    <a:pt x="2617" y="403"/>
                    <a:pt x="2617" y="211"/>
                    <a:pt x="2499" y="91"/>
                  </a:cubicBezTo>
                  <a:cubicBezTo>
                    <a:pt x="2440" y="31"/>
                    <a:pt x="2362" y="1"/>
                    <a:pt x="2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70;p74"/>
            <p:cNvSpPr/>
            <p:nvPr/>
          </p:nvSpPr>
          <p:spPr>
            <a:xfrm>
              <a:off x="3424325" y="1851964"/>
              <a:ext cx="302835" cy="404060"/>
            </a:xfrm>
            <a:custGeom>
              <a:avLst/>
              <a:gdLst/>
              <a:ahLst/>
              <a:cxnLst/>
              <a:rect l="l" t="t" r="r" b="b"/>
              <a:pathLst>
                <a:path w="15530" h="20721" extrusionOk="0">
                  <a:moveTo>
                    <a:pt x="10132" y="4232"/>
                  </a:moveTo>
                  <a:cubicBezTo>
                    <a:pt x="10214" y="4549"/>
                    <a:pt x="10361" y="5078"/>
                    <a:pt x="10588" y="5612"/>
                  </a:cubicBezTo>
                  <a:cubicBezTo>
                    <a:pt x="11099" y="6811"/>
                    <a:pt x="11730" y="7418"/>
                    <a:pt x="12470" y="7418"/>
                  </a:cubicBezTo>
                  <a:cubicBezTo>
                    <a:pt x="12613" y="7418"/>
                    <a:pt x="12750" y="7478"/>
                    <a:pt x="12846" y="7584"/>
                  </a:cubicBezTo>
                  <a:cubicBezTo>
                    <a:pt x="12943" y="7693"/>
                    <a:pt x="12989" y="7833"/>
                    <a:pt x="12974" y="7978"/>
                  </a:cubicBezTo>
                  <a:cubicBezTo>
                    <a:pt x="12950" y="8234"/>
                    <a:pt x="12707" y="8432"/>
                    <a:pt x="12423" y="8432"/>
                  </a:cubicBezTo>
                  <a:lnTo>
                    <a:pt x="11966" y="8432"/>
                  </a:lnTo>
                  <a:cubicBezTo>
                    <a:pt x="11808" y="8432"/>
                    <a:pt x="11675" y="8555"/>
                    <a:pt x="11663" y="8712"/>
                  </a:cubicBezTo>
                  <a:cubicBezTo>
                    <a:pt x="11588" y="9692"/>
                    <a:pt x="11149" y="10603"/>
                    <a:pt x="10429" y="11276"/>
                  </a:cubicBezTo>
                  <a:cubicBezTo>
                    <a:pt x="9704" y="11953"/>
                    <a:pt x="8758" y="12324"/>
                    <a:pt x="7766" y="12324"/>
                  </a:cubicBezTo>
                  <a:cubicBezTo>
                    <a:pt x="7765" y="12324"/>
                    <a:pt x="7764" y="12324"/>
                    <a:pt x="7763" y="12324"/>
                  </a:cubicBezTo>
                  <a:cubicBezTo>
                    <a:pt x="5608" y="12324"/>
                    <a:pt x="3854" y="10572"/>
                    <a:pt x="3853" y="8418"/>
                  </a:cubicBezTo>
                  <a:lnTo>
                    <a:pt x="3853" y="8412"/>
                  </a:lnTo>
                  <a:cubicBezTo>
                    <a:pt x="3853" y="6255"/>
                    <a:pt x="5609" y="4499"/>
                    <a:pt x="7766" y="4499"/>
                  </a:cubicBezTo>
                  <a:lnTo>
                    <a:pt x="9064" y="4499"/>
                  </a:lnTo>
                  <a:cubicBezTo>
                    <a:pt x="9450" y="4499"/>
                    <a:pt x="9814" y="4404"/>
                    <a:pt x="10132" y="4232"/>
                  </a:cubicBezTo>
                  <a:close/>
                  <a:moveTo>
                    <a:pt x="12954" y="8914"/>
                  </a:moveTo>
                  <a:cubicBezTo>
                    <a:pt x="12866" y="9813"/>
                    <a:pt x="12552" y="10668"/>
                    <a:pt x="12030" y="11409"/>
                  </a:cubicBezTo>
                  <a:cubicBezTo>
                    <a:pt x="11512" y="12146"/>
                    <a:pt x="10821" y="12730"/>
                    <a:pt x="10015" y="13113"/>
                  </a:cubicBezTo>
                  <a:lnTo>
                    <a:pt x="10015" y="12331"/>
                  </a:lnTo>
                  <a:cubicBezTo>
                    <a:pt x="10309" y="12161"/>
                    <a:pt x="10588" y="11956"/>
                    <a:pt x="10844" y="11719"/>
                  </a:cubicBezTo>
                  <a:cubicBezTo>
                    <a:pt x="11608" y="11006"/>
                    <a:pt x="12097" y="10063"/>
                    <a:pt x="12240" y="9038"/>
                  </a:cubicBezTo>
                  <a:lnTo>
                    <a:pt x="12426" y="9038"/>
                  </a:lnTo>
                  <a:cubicBezTo>
                    <a:pt x="12614" y="9038"/>
                    <a:pt x="12794" y="8992"/>
                    <a:pt x="12954" y="8914"/>
                  </a:cubicBezTo>
                  <a:close/>
                  <a:moveTo>
                    <a:pt x="8738" y="608"/>
                  </a:moveTo>
                  <a:cubicBezTo>
                    <a:pt x="11075" y="608"/>
                    <a:pt x="12977" y="2508"/>
                    <a:pt x="12977" y="4846"/>
                  </a:cubicBezTo>
                  <a:lnTo>
                    <a:pt x="12977" y="6936"/>
                  </a:lnTo>
                  <a:cubicBezTo>
                    <a:pt x="12822" y="6856"/>
                    <a:pt x="12646" y="6813"/>
                    <a:pt x="12470" y="6813"/>
                  </a:cubicBezTo>
                  <a:cubicBezTo>
                    <a:pt x="11885" y="6813"/>
                    <a:pt x="11429" y="6035"/>
                    <a:pt x="11151" y="5383"/>
                  </a:cubicBezTo>
                  <a:cubicBezTo>
                    <a:pt x="10852" y="4685"/>
                    <a:pt x="10694" y="3972"/>
                    <a:pt x="10664" y="3835"/>
                  </a:cubicBezTo>
                  <a:cubicBezTo>
                    <a:pt x="10981" y="3515"/>
                    <a:pt x="11202" y="3098"/>
                    <a:pt x="11283" y="2626"/>
                  </a:cubicBezTo>
                  <a:cubicBezTo>
                    <a:pt x="11312" y="2458"/>
                    <a:pt x="11199" y="2304"/>
                    <a:pt x="11035" y="2276"/>
                  </a:cubicBezTo>
                  <a:cubicBezTo>
                    <a:pt x="11018" y="2273"/>
                    <a:pt x="11001" y="2272"/>
                    <a:pt x="10985" y="2272"/>
                  </a:cubicBezTo>
                  <a:cubicBezTo>
                    <a:pt x="10839" y="2272"/>
                    <a:pt x="10711" y="2375"/>
                    <a:pt x="10685" y="2523"/>
                  </a:cubicBezTo>
                  <a:cubicBezTo>
                    <a:pt x="10551" y="3315"/>
                    <a:pt x="9871" y="3891"/>
                    <a:pt x="9064" y="3891"/>
                  </a:cubicBezTo>
                  <a:lnTo>
                    <a:pt x="7766" y="3891"/>
                  </a:lnTo>
                  <a:cubicBezTo>
                    <a:pt x="5275" y="3891"/>
                    <a:pt x="3251" y="5915"/>
                    <a:pt x="3246" y="8404"/>
                  </a:cubicBezTo>
                  <a:lnTo>
                    <a:pt x="3246" y="8412"/>
                  </a:lnTo>
                  <a:cubicBezTo>
                    <a:pt x="3246" y="10088"/>
                    <a:pt x="4161" y="11552"/>
                    <a:pt x="5517" y="12333"/>
                  </a:cubicBezTo>
                  <a:lnTo>
                    <a:pt x="5517" y="13301"/>
                  </a:lnTo>
                  <a:lnTo>
                    <a:pt x="3451" y="13301"/>
                  </a:lnTo>
                  <a:cubicBezTo>
                    <a:pt x="3239" y="12551"/>
                    <a:pt x="2555" y="9806"/>
                    <a:pt x="2555" y="5493"/>
                  </a:cubicBezTo>
                  <a:cubicBezTo>
                    <a:pt x="2555" y="2798"/>
                    <a:pt x="4747" y="608"/>
                    <a:pt x="7442" y="608"/>
                  </a:cubicBezTo>
                  <a:close/>
                  <a:moveTo>
                    <a:pt x="9407" y="12626"/>
                  </a:moveTo>
                  <a:lnTo>
                    <a:pt x="9407" y="13792"/>
                  </a:lnTo>
                  <a:cubicBezTo>
                    <a:pt x="9407" y="14158"/>
                    <a:pt x="9617" y="14488"/>
                    <a:pt x="9938" y="14646"/>
                  </a:cubicBezTo>
                  <a:lnTo>
                    <a:pt x="9514" y="16260"/>
                  </a:lnTo>
                  <a:cubicBezTo>
                    <a:pt x="8956" y="16447"/>
                    <a:pt x="8366" y="16543"/>
                    <a:pt x="7766" y="16543"/>
                  </a:cubicBezTo>
                  <a:cubicBezTo>
                    <a:pt x="7166" y="16543"/>
                    <a:pt x="6579" y="16447"/>
                    <a:pt x="6015" y="16260"/>
                  </a:cubicBezTo>
                  <a:lnTo>
                    <a:pt x="5589" y="14646"/>
                  </a:lnTo>
                  <a:cubicBezTo>
                    <a:pt x="5914" y="14488"/>
                    <a:pt x="6122" y="14158"/>
                    <a:pt x="6122" y="13792"/>
                  </a:cubicBezTo>
                  <a:lnTo>
                    <a:pt x="6122" y="12626"/>
                  </a:lnTo>
                  <a:cubicBezTo>
                    <a:pt x="6630" y="12825"/>
                    <a:pt x="7186" y="12934"/>
                    <a:pt x="7764" y="12934"/>
                  </a:cubicBezTo>
                  <a:cubicBezTo>
                    <a:pt x="8333" y="12934"/>
                    <a:pt x="8888" y="12827"/>
                    <a:pt x="9407" y="12626"/>
                  </a:cubicBezTo>
                  <a:close/>
                  <a:moveTo>
                    <a:pt x="3874" y="18772"/>
                  </a:moveTo>
                  <a:cubicBezTo>
                    <a:pt x="4243" y="18772"/>
                    <a:pt x="4544" y="19072"/>
                    <a:pt x="4544" y="19442"/>
                  </a:cubicBezTo>
                  <a:cubicBezTo>
                    <a:pt x="4544" y="19811"/>
                    <a:pt x="4244" y="20110"/>
                    <a:pt x="3874" y="20110"/>
                  </a:cubicBezTo>
                  <a:cubicBezTo>
                    <a:pt x="3504" y="20110"/>
                    <a:pt x="3204" y="19811"/>
                    <a:pt x="3204" y="19442"/>
                  </a:cubicBezTo>
                  <a:cubicBezTo>
                    <a:pt x="3204" y="19072"/>
                    <a:pt x="3504" y="18772"/>
                    <a:pt x="3874" y="18772"/>
                  </a:cubicBezTo>
                  <a:close/>
                  <a:moveTo>
                    <a:pt x="7442" y="1"/>
                  </a:moveTo>
                  <a:cubicBezTo>
                    <a:pt x="4411" y="1"/>
                    <a:pt x="1948" y="2464"/>
                    <a:pt x="1948" y="5493"/>
                  </a:cubicBezTo>
                  <a:cubicBezTo>
                    <a:pt x="1948" y="8197"/>
                    <a:pt x="2216" y="10278"/>
                    <a:pt x="2439" y="11547"/>
                  </a:cubicBezTo>
                  <a:cubicBezTo>
                    <a:pt x="2683" y="12933"/>
                    <a:pt x="2926" y="13668"/>
                    <a:pt x="2937" y="13698"/>
                  </a:cubicBezTo>
                  <a:cubicBezTo>
                    <a:pt x="2979" y="13822"/>
                    <a:pt x="3094" y="13905"/>
                    <a:pt x="3224" y="13905"/>
                  </a:cubicBezTo>
                  <a:lnTo>
                    <a:pt x="5495" y="13905"/>
                  </a:lnTo>
                  <a:cubicBezTo>
                    <a:pt x="5461" y="14004"/>
                    <a:pt x="5385" y="14082"/>
                    <a:pt x="5285" y="14118"/>
                  </a:cubicBezTo>
                  <a:lnTo>
                    <a:pt x="1502" y="15453"/>
                  </a:lnTo>
                  <a:cubicBezTo>
                    <a:pt x="604" y="15772"/>
                    <a:pt x="1" y="16623"/>
                    <a:pt x="1" y="17574"/>
                  </a:cubicBezTo>
                  <a:lnTo>
                    <a:pt x="1" y="20415"/>
                  </a:lnTo>
                  <a:cubicBezTo>
                    <a:pt x="1" y="20582"/>
                    <a:pt x="137" y="20717"/>
                    <a:pt x="304" y="20717"/>
                  </a:cubicBezTo>
                  <a:cubicBezTo>
                    <a:pt x="472" y="20717"/>
                    <a:pt x="608" y="20582"/>
                    <a:pt x="608" y="20415"/>
                  </a:cubicBezTo>
                  <a:lnTo>
                    <a:pt x="608" y="17574"/>
                  </a:lnTo>
                  <a:cubicBezTo>
                    <a:pt x="608" y="16880"/>
                    <a:pt x="1048" y="16257"/>
                    <a:pt x="1703" y="16025"/>
                  </a:cubicBezTo>
                  <a:lnTo>
                    <a:pt x="3569" y="15366"/>
                  </a:lnTo>
                  <a:lnTo>
                    <a:pt x="3569" y="18201"/>
                  </a:lnTo>
                  <a:cubicBezTo>
                    <a:pt x="3012" y="18338"/>
                    <a:pt x="2596" y="18842"/>
                    <a:pt x="2596" y="19442"/>
                  </a:cubicBezTo>
                  <a:cubicBezTo>
                    <a:pt x="2596" y="20145"/>
                    <a:pt x="3169" y="20717"/>
                    <a:pt x="3873" y="20717"/>
                  </a:cubicBezTo>
                  <a:cubicBezTo>
                    <a:pt x="4575" y="20717"/>
                    <a:pt x="5149" y="20145"/>
                    <a:pt x="5149" y="19442"/>
                  </a:cubicBezTo>
                  <a:cubicBezTo>
                    <a:pt x="5149" y="18842"/>
                    <a:pt x="4732" y="18338"/>
                    <a:pt x="4175" y="18201"/>
                  </a:cubicBezTo>
                  <a:lnTo>
                    <a:pt x="4175" y="15152"/>
                  </a:lnTo>
                  <a:lnTo>
                    <a:pt x="5018" y="14855"/>
                  </a:lnTo>
                  <a:lnTo>
                    <a:pt x="6501" y="20492"/>
                  </a:lnTo>
                  <a:cubicBezTo>
                    <a:pt x="6536" y="20627"/>
                    <a:pt x="6659" y="20717"/>
                    <a:pt x="6793" y="20717"/>
                  </a:cubicBezTo>
                  <a:cubicBezTo>
                    <a:pt x="6820" y="20717"/>
                    <a:pt x="6845" y="20715"/>
                    <a:pt x="6872" y="20707"/>
                  </a:cubicBezTo>
                  <a:cubicBezTo>
                    <a:pt x="7035" y="20665"/>
                    <a:pt x="7130" y="20499"/>
                    <a:pt x="7087" y="20336"/>
                  </a:cubicBezTo>
                  <a:lnTo>
                    <a:pt x="6196" y="16946"/>
                  </a:lnTo>
                  <a:lnTo>
                    <a:pt x="6196" y="16946"/>
                  </a:lnTo>
                  <a:cubicBezTo>
                    <a:pt x="6708" y="17081"/>
                    <a:pt x="7232" y="17148"/>
                    <a:pt x="7767" y="17148"/>
                  </a:cubicBezTo>
                  <a:cubicBezTo>
                    <a:pt x="8301" y="17148"/>
                    <a:pt x="8828" y="17081"/>
                    <a:pt x="9338" y="16947"/>
                  </a:cubicBezTo>
                  <a:lnTo>
                    <a:pt x="9338" y="16947"/>
                  </a:lnTo>
                  <a:lnTo>
                    <a:pt x="8449" y="20338"/>
                  </a:lnTo>
                  <a:cubicBezTo>
                    <a:pt x="8406" y="20500"/>
                    <a:pt x="8503" y="20666"/>
                    <a:pt x="8664" y="20709"/>
                  </a:cubicBezTo>
                  <a:cubicBezTo>
                    <a:pt x="8688" y="20716"/>
                    <a:pt x="8716" y="20719"/>
                    <a:pt x="8741" y="20719"/>
                  </a:cubicBezTo>
                  <a:cubicBezTo>
                    <a:pt x="8877" y="20719"/>
                    <a:pt x="8998" y="20629"/>
                    <a:pt x="9035" y="20493"/>
                  </a:cubicBezTo>
                  <a:lnTo>
                    <a:pt x="10515" y="14858"/>
                  </a:lnTo>
                  <a:lnTo>
                    <a:pt x="11843" y="15325"/>
                  </a:lnTo>
                  <a:lnTo>
                    <a:pt x="11843" y="16566"/>
                  </a:lnTo>
                  <a:cubicBezTo>
                    <a:pt x="10835" y="16711"/>
                    <a:pt x="10058" y="17583"/>
                    <a:pt x="10058" y="18631"/>
                  </a:cubicBezTo>
                  <a:lnTo>
                    <a:pt x="10058" y="20415"/>
                  </a:lnTo>
                  <a:cubicBezTo>
                    <a:pt x="10058" y="20582"/>
                    <a:pt x="10194" y="20717"/>
                    <a:pt x="10362" y="20717"/>
                  </a:cubicBezTo>
                  <a:cubicBezTo>
                    <a:pt x="10529" y="20717"/>
                    <a:pt x="10665" y="20582"/>
                    <a:pt x="10665" y="20415"/>
                  </a:cubicBezTo>
                  <a:lnTo>
                    <a:pt x="10665" y="18631"/>
                  </a:lnTo>
                  <a:cubicBezTo>
                    <a:pt x="10665" y="17815"/>
                    <a:pt x="11329" y="17151"/>
                    <a:pt x="12145" y="17151"/>
                  </a:cubicBezTo>
                  <a:cubicBezTo>
                    <a:pt x="12962" y="17151"/>
                    <a:pt x="13626" y="17815"/>
                    <a:pt x="13626" y="18631"/>
                  </a:cubicBezTo>
                  <a:lnTo>
                    <a:pt x="13626" y="20415"/>
                  </a:lnTo>
                  <a:cubicBezTo>
                    <a:pt x="13626" y="20582"/>
                    <a:pt x="13761" y="20717"/>
                    <a:pt x="13928" y="20717"/>
                  </a:cubicBezTo>
                  <a:cubicBezTo>
                    <a:pt x="14095" y="20717"/>
                    <a:pt x="14233" y="20582"/>
                    <a:pt x="14233" y="20415"/>
                  </a:cubicBezTo>
                  <a:lnTo>
                    <a:pt x="14233" y="18631"/>
                  </a:lnTo>
                  <a:cubicBezTo>
                    <a:pt x="14233" y="17583"/>
                    <a:pt x="13456" y="16713"/>
                    <a:pt x="12449" y="16566"/>
                  </a:cubicBezTo>
                  <a:lnTo>
                    <a:pt x="12449" y="15539"/>
                  </a:lnTo>
                  <a:lnTo>
                    <a:pt x="13827" y="16026"/>
                  </a:lnTo>
                  <a:cubicBezTo>
                    <a:pt x="14482" y="16259"/>
                    <a:pt x="14922" y="16881"/>
                    <a:pt x="14922" y="17575"/>
                  </a:cubicBezTo>
                  <a:lnTo>
                    <a:pt x="14922" y="20416"/>
                  </a:lnTo>
                  <a:cubicBezTo>
                    <a:pt x="14922" y="20585"/>
                    <a:pt x="15058" y="20720"/>
                    <a:pt x="15227" y="20720"/>
                  </a:cubicBezTo>
                  <a:cubicBezTo>
                    <a:pt x="15394" y="20720"/>
                    <a:pt x="15529" y="20585"/>
                    <a:pt x="15529" y="20416"/>
                  </a:cubicBezTo>
                  <a:lnTo>
                    <a:pt x="15529" y="17575"/>
                  </a:lnTo>
                  <a:cubicBezTo>
                    <a:pt x="15529" y="16623"/>
                    <a:pt x="14927" y="15769"/>
                    <a:pt x="14028" y="15453"/>
                  </a:cubicBezTo>
                  <a:lnTo>
                    <a:pt x="10245" y="14118"/>
                  </a:lnTo>
                  <a:cubicBezTo>
                    <a:pt x="10108" y="14069"/>
                    <a:pt x="10015" y="13938"/>
                    <a:pt x="10015" y="13794"/>
                  </a:cubicBezTo>
                  <a:lnTo>
                    <a:pt x="10015" y="13781"/>
                  </a:lnTo>
                  <a:cubicBezTo>
                    <a:pt x="11026" y="13358"/>
                    <a:pt x="11890" y="12661"/>
                    <a:pt x="12527" y="11760"/>
                  </a:cubicBezTo>
                  <a:cubicBezTo>
                    <a:pt x="13219" y="10777"/>
                    <a:pt x="13584" y="9621"/>
                    <a:pt x="13584" y="8414"/>
                  </a:cubicBezTo>
                  <a:lnTo>
                    <a:pt x="13584" y="4846"/>
                  </a:lnTo>
                  <a:cubicBezTo>
                    <a:pt x="13584" y="2176"/>
                    <a:pt x="11409" y="1"/>
                    <a:pt x="8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71;p74"/>
            <p:cNvSpPr/>
            <p:nvPr/>
          </p:nvSpPr>
          <p:spPr>
            <a:xfrm>
              <a:off x="3525511" y="1972143"/>
              <a:ext cx="24531" cy="11856"/>
            </a:xfrm>
            <a:custGeom>
              <a:avLst/>
              <a:gdLst/>
              <a:ahLst/>
              <a:cxnLst/>
              <a:rect l="l" t="t" r="r" b="b"/>
              <a:pathLst>
                <a:path w="1258" h="608" extrusionOk="0">
                  <a:moveTo>
                    <a:pt x="305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5" y="607"/>
                  </a:cubicBezTo>
                  <a:lnTo>
                    <a:pt x="954" y="607"/>
                  </a:lnTo>
                  <a:cubicBezTo>
                    <a:pt x="1122" y="607"/>
                    <a:pt x="1257" y="471"/>
                    <a:pt x="1257" y="304"/>
                  </a:cubicBezTo>
                  <a:cubicBezTo>
                    <a:pt x="1257" y="136"/>
                    <a:pt x="1122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72;p74"/>
            <p:cNvSpPr/>
            <p:nvPr/>
          </p:nvSpPr>
          <p:spPr>
            <a:xfrm>
              <a:off x="3601463" y="1972143"/>
              <a:ext cx="24453" cy="11856"/>
            </a:xfrm>
            <a:custGeom>
              <a:avLst/>
              <a:gdLst/>
              <a:ahLst/>
              <a:cxnLst/>
              <a:rect l="l" t="t" r="r" b="b"/>
              <a:pathLst>
                <a:path w="1254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0"/>
                    <a:pt x="136" y="607"/>
                    <a:pt x="303" y="607"/>
                  </a:cubicBezTo>
                  <a:lnTo>
                    <a:pt x="951" y="607"/>
                  </a:lnTo>
                  <a:cubicBezTo>
                    <a:pt x="1118" y="607"/>
                    <a:pt x="1254" y="471"/>
                    <a:pt x="1254" y="304"/>
                  </a:cubicBezTo>
                  <a:cubicBezTo>
                    <a:pt x="1254" y="136"/>
                    <a:pt x="1118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Pravokutnik 25"/>
          <p:cNvSpPr/>
          <p:nvPr/>
        </p:nvSpPr>
        <p:spPr>
          <a:xfrm>
            <a:off x="0" y="0"/>
            <a:ext cx="212651" cy="51435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7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0;p45"/>
          <p:cNvSpPr txBox="1">
            <a:spLocks/>
          </p:cNvSpPr>
          <p:nvPr/>
        </p:nvSpPr>
        <p:spPr>
          <a:xfrm>
            <a:off x="719997" y="201600"/>
            <a:ext cx="8128725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r-HR" sz="2400" dirty="0" smtClean="0">
                <a:solidFill>
                  <a:schemeClr val="lt2"/>
                </a:solidFill>
                <a:latin typeface="Kanit ExtraBold" panose="020B0604020202020204" charset="-34"/>
                <a:cs typeface="Kanit ExtraBold" panose="020B0604020202020204" charset="-34"/>
              </a:rPr>
              <a:t>VAŽNA PITANJA NA KOJA TREBA OBRATITI PAŽNJU!</a:t>
            </a:r>
            <a:endParaRPr lang="hr-HR" sz="2400" dirty="0">
              <a:latin typeface="Kanit ExtraBold" panose="020B0604020202020204" charset="-34"/>
              <a:cs typeface="Kanit ExtraBold" panose="020B0604020202020204" charset="-34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145809" y="889321"/>
            <a:ext cx="7277100" cy="411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>
                <a:solidFill>
                  <a:schemeClr val="tx1"/>
                </a:solidFill>
                <a:latin typeface="Montserrat" panose="020B0604020202020204" charset="-18"/>
              </a:rPr>
              <a:t>Koliko su vam škole dostupne obzirom na udaljenost od mjesta stanovanja?</a:t>
            </a:r>
            <a:endParaRPr lang="en-GB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r-HR" altLang="sr-Latn-RS" sz="16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Omogućuje </a:t>
            </a:r>
            <a:r>
              <a:rPr lang="hr-HR" altLang="sr-Latn-RS" sz="1600" dirty="0">
                <a:solidFill>
                  <a:schemeClr val="tx1"/>
                </a:solidFill>
                <a:latin typeface="Montserrat" panose="020B0604020202020204" charset="-18"/>
              </a:rPr>
              <a:t>li djetetov uspjeh u osnovnoj školi upis u željenu srednju školu</a:t>
            </a: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r-HR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>
                <a:solidFill>
                  <a:schemeClr val="tx1"/>
                </a:solidFill>
                <a:latin typeface="Montserrat" panose="020B0604020202020204" charset="-18"/>
              </a:rPr>
              <a:t>Koji predmeti se uzimaju u obzir prilikom upisa u željenu srednju školu</a:t>
            </a: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r-HR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Hoće li se nakon završetka srednje škole moći brzo i lako zaposliti?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0" y="0"/>
            <a:ext cx="212651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Google Shape;4494;p74"/>
          <p:cNvSpPr/>
          <p:nvPr/>
        </p:nvSpPr>
        <p:spPr>
          <a:xfrm>
            <a:off x="690911" y="940527"/>
            <a:ext cx="315490" cy="404118"/>
          </a:xfrm>
          <a:custGeom>
            <a:avLst/>
            <a:gdLst/>
            <a:ahLst/>
            <a:cxnLst/>
            <a:rect l="l" t="t" r="r" b="b"/>
            <a:pathLst>
              <a:path w="16179" h="20724" extrusionOk="0">
                <a:moveTo>
                  <a:pt x="5515" y="1666"/>
                </a:moveTo>
                <a:lnTo>
                  <a:pt x="5515" y="5192"/>
                </a:lnTo>
                <a:lnTo>
                  <a:pt x="3548" y="5192"/>
                </a:lnTo>
                <a:cubicBezTo>
                  <a:pt x="3444" y="5192"/>
                  <a:pt x="3343" y="5198"/>
                  <a:pt x="3241" y="5208"/>
                </a:cubicBezTo>
                <a:cubicBezTo>
                  <a:pt x="3425" y="3745"/>
                  <a:pt x="4265" y="2443"/>
                  <a:pt x="5515" y="1666"/>
                </a:cubicBezTo>
                <a:close/>
                <a:moveTo>
                  <a:pt x="9388" y="609"/>
                </a:moveTo>
                <a:cubicBezTo>
                  <a:pt x="9756" y="609"/>
                  <a:pt x="10056" y="909"/>
                  <a:pt x="10056" y="1279"/>
                </a:cubicBezTo>
                <a:lnTo>
                  <a:pt x="10056" y="3224"/>
                </a:lnTo>
                <a:cubicBezTo>
                  <a:pt x="10056" y="3393"/>
                  <a:pt x="10192" y="3528"/>
                  <a:pt x="10360" y="3528"/>
                </a:cubicBezTo>
                <a:cubicBezTo>
                  <a:pt x="10528" y="3528"/>
                  <a:pt x="10663" y="3393"/>
                  <a:pt x="10663" y="3224"/>
                </a:cubicBezTo>
                <a:lnTo>
                  <a:pt x="10663" y="1666"/>
                </a:lnTo>
                <a:cubicBezTo>
                  <a:pt x="11913" y="2443"/>
                  <a:pt x="12754" y="3745"/>
                  <a:pt x="12938" y="5209"/>
                </a:cubicBezTo>
                <a:cubicBezTo>
                  <a:pt x="12838" y="5199"/>
                  <a:pt x="12734" y="5194"/>
                  <a:pt x="12631" y="5194"/>
                </a:cubicBezTo>
                <a:lnTo>
                  <a:pt x="10663" y="5194"/>
                </a:lnTo>
                <a:lnTo>
                  <a:pt x="10663" y="4524"/>
                </a:lnTo>
                <a:cubicBezTo>
                  <a:pt x="10663" y="4357"/>
                  <a:pt x="10528" y="4221"/>
                  <a:pt x="10360" y="4221"/>
                </a:cubicBezTo>
                <a:cubicBezTo>
                  <a:pt x="10192" y="4221"/>
                  <a:pt x="10056" y="4357"/>
                  <a:pt x="10056" y="4524"/>
                </a:cubicBezTo>
                <a:lnTo>
                  <a:pt x="10056" y="5194"/>
                </a:lnTo>
                <a:lnTo>
                  <a:pt x="6122" y="5194"/>
                </a:lnTo>
                <a:lnTo>
                  <a:pt x="6122" y="1280"/>
                </a:lnTo>
                <a:cubicBezTo>
                  <a:pt x="6122" y="909"/>
                  <a:pt x="6422" y="609"/>
                  <a:pt x="6792" y="609"/>
                </a:cubicBezTo>
                <a:close/>
                <a:moveTo>
                  <a:pt x="4219" y="5799"/>
                </a:moveTo>
                <a:cubicBezTo>
                  <a:pt x="4219" y="5806"/>
                  <a:pt x="4218" y="5813"/>
                  <a:pt x="4218" y="5820"/>
                </a:cubicBezTo>
                <a:lnTo>
                  <a:pt x="4218" y="6793"/>
                </a:lnTo>
                <a:cubicBezTo>
                  <a:pt x="4218" y="6984"/>
                  <a:pt x="4062" y="7137"/>
                  <a:pt x="3872" y="7137"/>
                </a:cubicBezTo>
                <a:lnTo>
                  <a:pt x="3527" y="7137"/>
                </a:lnTo>
                <a:lnTo>
                  <a:pt x="3527" y="5799"/>
                </a:lnTo>
                <a:cubicBezTo>
                  <a:pt x="3529" y="5800"/>
                  <a:pt x="3532" y="5800"/>
                  <a:pt x="3534" y="5800"/>
                </a:cubicBezTo>
                <a:cubicBezTo>
                  <a:pt x="3539" y="5800"/>
                  <a:pt x="3543" y="5799"/>
                  <a:pt x="3548" y="5799"/>
                </a:cubicBezTo>
                <a:close/>
                <a:moveTo>
                  <a:pt x="12654" y="5800"/>
                </a:moveTo>
                <a:lnTo>
                  <a:pt x="12654" y="7140"/>
                </a:lnTo>
                <a:lnTo>
                  <a:pt x="12308" y="7140"/>
                </a:lnTo>
                <a:cubicBezTo>
                  <a:pt x="12117" y="7140"/>
                  <a:pt x="11963" y="6984"/>
                  <a:pt x="11963" y="6794"/>
                </a:cubicBezTo>
                <a:lnTo>
                  <a:pt x="11963" y="5822"/>
                </a:lnTo>
                <a:cubicBezTo>
                  <a:pt x="11963" y="5815"/>
                  <a:pt x="11961" y="5808"/>
                  <a:pt x="11961" y="5800"/>
                </a:cubicBezTo>
                <a:close/>
                <a:moveTo>
                  <a:pt x="2920" y="5888"/>
                </a:moveTo>
                <a:lnTo>
                  <a:pt x="2920" y="7256"/>
                </a:lnTo>
                <a:cubicBezTo>
                  <a:pt x="2570" y="7421"/>
                  <a:pt x="2314" y="7751"/>
                  <a:pt x="2277" y="8140"/>
                </a:cubicBezTo>
                <a:cubicBezTo>
                  <a:pt x="2244" y="8454"/>
                  <a:pt x="2349" y="8768"/>
                  <a:pt x="2558" y="9000"/>
                </a:cubicBezTo>
                <a:cubicBezTo>
                  <a:pt x="2770" y="9234"/>
                  <a:pt x="3071" y="9368"/>
                  <a:pt x="3385" y="9368"/>
                </a:cubicBezTo>
                <a:lnTo>
                  <a:pt x="3612" y="9368"/>
                </a:lnTo>
                <a:cubicBezTo>
                  <a:pt x="3662" y="9721"/>
                  <a:pt x="3751" y="10061"/>
                  <a:pt x="3878" y="10382"/>
                </a:cubicBezTo>
                <a:lnTo>
                  <a:pt x="3548" y="10382"/>
                </a:lnTo>
                <a:lnTo>
                  <a:pt x="3548" y="10383"/>
                </a:lnTo>
                <a:cubicBezTo>
                  <a:pt x="2284" y="10383"/>
                  <a:pt x="1256" y="9355"/>
                  <a:pt x="1256" y="8091"/>
                </a:cubicBezTo>
                <a:cubicBezTo>
                  <a:pt x="1256" y="7044"/>
                  <a:pt x="1961" y="6162"/>
                  <a:pt x="2920" y="5888"/>
                </a:cubicBezTo>
                <a:close/>
                <a:moveTo>
                  <a:pt x="13260" y="5888"/>
                </a:moveTo>
                <a:cubicBezTo>
                  <a:pt x="14218" y="6162"/>
                  <a:pt x="14923" y="7044"/>
                  <a:pt x="14923" y="8091"/>
                </a:cubicBezTo>
                <a:cubicBezTo>
                  <a:pt x="14923" y="9355"/>
                  <a:pt x="13895" y="10383"/>
                  <a:pt x="12631" y="10383"/>
                </a:cubicBezTo>
                <a:lnTo>
                  <a:pt x="12301" y="10383"/>
                </a:lnTo>
                <a:cubicBezTo>
                  <a:pt x="12427" y="10062"/>
                  <a:pt x="12517" y="9721"/>
                  <a:pt x="12567" y="9368"/>
                </a:cubicBezTo>
                <a:lnTo>
                  <a:pt x="12747" y="9368"/>
                </a:lnTo>
                <a:cubicBezTo>
                  <a:pt x="13338" y="9368"/>
                  <a:pt x="13845" y="8928"/>
                  <a:pt x="13902" y="8368"/>
                </a:cubicBezTo>
                <a:cubicBezTo>
                  <a:pt x="13934" y="8054"/>
                  <a:pt x="13831" y="7740"/>
                  <a:pt x="13620" y="7507"/>
                </a:cubicBezTo>
                <a:cubicBezTo>
                  <a:pt x="13518" y="7394"/>
                  <a:pt x="13395" y="7306"/>
                  <a:pt x="13260" y="7243"/>
                </a:cubicBezTo>
                <a:lnTo>
                  <a:pt x="13260" y="5888"/>
                </a:lnTo>
                <a:close/>
                <a:moveTo>
                  <a:pt x="11353" y="5800"/>
                </a:moveTo>
                <a:cubicBezTo>
                  <a:pt x="11353" y="5808"/>
                  <a:pt x="11350" y="5815"/>
                  <a:pt x="11350" y="5822"/>
                </a:cubicBezTo>
                <a:lnTo>
                  <a:pt x="11350" y="6794"/>
                </a:lnTo>
                <a:cubicBezTo>
                  <a:pt x="11350" y="7320"/>
                  <a:pt x="11777" y="7747"/>
                  <a:pt x="12303" y="7747"/>
                </a:cubicBezTo>
                <a:lnTo>
                  <a:pt x="12790" y="7747"/>
                </a:lnTo>
                <a:cubicBezTo>
                  <a:pt x="12933" y="7747"/>
                  <a:pt x="13070" y="7807"/>
                  <a:pt x="13167" y="7914"/>
                </a:cubicBezTo>
                <a:cubicBezTo>
                  <a:pt x="13263" y="8021"/>
                  <a:pt x="13310" y="8163"/>
                  <a:pt x="13295" y="8307"/>
                </a:cubicBezTo>
                <a:cubicBezTo>
                  <a:pt x="13270" y="8561"/>
                  <a:pt x="13027" y="8761"/>
                  <a:pt x="12744" y="8761"/>
                </a:cubicBezTo>
                <a:lnTo>
                  <a:pt x="12606" y="8761"/>
                </a:lnTo>
                <a:lnTo>
                  <a:pt x="12606" y="8742"/>
                </a:lnTo>
                <a:cubicBezTo>
                  <a:pt x="12606" y="8575"/>
                  <a:pt x="12470" y="8440"/>
                  <a:pt x="12303" y="8440"/>
                </a:cubicBezTo>
                <a:cubicBezTo>
                  <a:pt x="12134" y="8440"/>
                  <a:pt x="11999" y="8575"/>
                  <a:pt x="11999" y="8742"/>
                </a:cubicBezTo>
                <a:cubicBezTo>
                  <a:pt x="12001" y="10899"/>
                  <a:pt x="10246" y="12654"/>
                  <a:pt x="8090" y="12654"/>
                </a:cubicBezTo>
                <a:cubicBezTo>
                  <a:pt x="5932" y="12654"/>
                  <a:pt x="4177" y="10899"/>
                  <a:pt x="4177" y="8741"/>
                </a:cubicBezTo>
                <a:cubicBezTo>
                  <a:pt x="4177" y="8573"/>
                  <a:pt x="4041" y="8437"/>
                  <a:pt x="3872" y="8437"/>
                </a:cubicBezTo>
                <a:cubicBezTo>
                  <a:pt x="3705" y="8437"/>
                  <a:pt x="3570" y="8573"/>
                  <a:pt x="3570" y="8741"/>
                </a:cubicBezTo>
                <a:lnTo>
                  <a:pt x="3570" y="8761"/>
                </a:lnTo>
                <a:lnTo>
                  <a:pt x="3385" y="8761"/>
                </a:lnTo>
                <a:cubicBezTo>
                  <a:pt x="3243" y="8761"/>
                  <a:pt x="3105" y="8700"/>
                  <a:pt x="3008" y="8594"/>
                </a:cubicBezTo>
                <a:cubicBezTo>
                  <a:pt x="2913" y="8487"/>
                  <a:pt x="2866" y="8347"/>
                  <a:pt x="2880" y="8200"/>
                </a:cubicBezTo>
                <a:cubicBezTo>
                  <a:pt x="2906" y="7944"/>
                  <a:pt x="3148" y="7747"/>
                  <a:pt x="3430" y="7747"/>
                </a:cubicBezTo>
                <a:lnTo>
                  <a:pt x="3871" y="7747"/>
                </a:lnTo>
                <a:cubicBezTo>
                  <a:pt x="4397" y="7747"/>
                  <a:pt x="4822" y="7320"/>
                  <a:pt x="4822" y="6794"/>
                </a:cubicBezTo>
                <a:lnTo>
                  <a:pt x="4822" y="5822"/>
                </a:lnTo>
                <a:cubicBezTo>
                  <a:pt x="4822" y="5815"/>
                  <a:pt x="4822" y="5808"/>
                  <a:pt x="4821" y="5800"/>
                </a:cubicBezTo>
                <a:close/>
                <a:moveTo>
                  <a:pt x="10056" y="12806"/>
                </a:moveTo>
                <a:lnTo>
                  <a:pt x="10056" y="15004"/>
                </a:lnTo>
                <a:cubicBezTo>
                  <a:pt x="9559" y="15573"/>
                  <a:pt x="8848" y="15898"/>
                  <a:pt x="8090" y="15898"/>
                </a:cubicBezTo>
                <a:cubicBezTo>
                  <a:pt x="7921" y="15898"/>
                  <a:pt x="7786" y="16033"/>
                  <a:pt x="7786" y="16202"/>
                </a:cubicBezTo>
                <a:cubicBezTo>
                  <a:pt x="7786" y="16369"/>
                  <a:pt x="7921" y="16504"/>
                  <a:pt x="8090" y="16504"/>
                </a:cubicBezTo>
                <a:cubicBezTo>
                  <a:pt x="8811" y="16504"/>
                  <a:pt x="9498" y="16266"/>
                  <a:pt x="10056" y="15833"/>
                </a:cubicBezTo>
                <a:lnTo>
                  <a:pt x="10056" y="16660"/>
                </a:lnTo>
                <a:cubicBezTo>
                  <a:pt x="9459" y="17010"/>
                  <a:pt x="8782" y="17194"/>
                  <a:pt x="8090" y="17194"/>
                </a:cubicBezTo>
                <a:cubicBezTo>
                  <a:pt x="7397" y="17194"/>
                  <a:pt x="6720" y="17010"/>
                  <a:pt x="6122" y="16660"/>
                </a:cubicBezTo>
                <a:lnTo>
                  <a:pt x="6122" y="15832"/>
                </a:lnTo>
                <a:cubicBezTo>
                  <a:pt x="6276" y="15949"/>
                  <a:pt x="6439" y="16055"/>
                  <a:pt x="6613" y="16145"/>
                </a:cubicBezTo>
                <a:cubicBezTo>
                  <a:pt x="6657" y="16167"/>
                  <a:pt x="6704" y="16177"/>
                  <a:pt x="6753" y="16177"/>
                </a:cubicBezTo>
                <a:cubicBezTo>
                  <a:pt x="6862" y="16177"/>
                  <a:pt x="6969" y="16119"/>
                  <a:pt x="7021" y="16013"/>
                </a:cubicBezTo>
                <a:cubicBezTo>
                  <a:pt x="7099" y="15863"/>
                  <a:pt x="7040" y="15682"/>
                  <a:pt x="6891" y="15605"/>
                </a:cubicBezTo>
                <a:cubicBezTo>
                  <a:pt x="6597" y="15453"/>
                  <a:pt x="6340" y="15249"/>
                  <a:pt x="6122" y="15002"/>
                </a:cubicBezTo>
                <a:lnTo>
                  <a:pt x="6122" y="12807"/>
                </a:lnTo>
                <a:cubicBezTo>
                  <a:pt x="6717" y="13097"/>
                  <a:pt x="7384" y="13257"/>
                  <a:pt x="8090" y="13257"/>
                </a:cubicBezTo>
                <a:cubicBezTo>
                  <a:pt x="8795" y="13257"/>
                  <a:pt x="9462" y="13095"/>
                  <a:pt x="10056" y="12806"/>
                </a:cubicBezTo>
                <a:close/>
                <a:moveTo>
                  <a:pt x="6790" y="1"/>
                </a:moveTo>
                <a:cubicBezTo>
                  <a:pt x="6203" y="1"/>
                  <a:pt x="5706" y="401"/>
                  <a:pt x="5558" y="942"/>
                </a:cubicBezTo>
                <a:cubicBezTo>
                  <a:pt x="3890" y="1809"/>
                  <a:pt x="2776" y="3474"/>
                  <a:pt x="2614" y="5345"/>
                </a:cubicBezTo>
                <a:cubicBezTo>
                  <a:pt x="1472" y="5735"/>
                  <a:pt x="648" y="6816"/>
                  <a:pt x="648" y="8090"/>
                </a:cubicBezTo>
                <a:cubicBezTo>
                  <a:pt x="648" y="9686"/>
                  <a:pt x="1949" y="10989"/>
                  <a:pt x="3547" y="10989"/>
                </a:cubicBezTo>
                <a:lnTo>
                  <a:pt x="4168" y="10989"/>
                </a:lnTo>
                <a:cubicBezTo>
                  <a:pt x="4308" y="11233"/>
                  <a:pt x="4471" y="11463"/>
                  <a:pt x="4655" y="11676"/>
                </a:cubicBezTo>
                <a:lnTo>
                  <a:pt x="2314" y="13814"/>
                </a:lnTo>
                <a:cubicBezTo>
                  <a:pt x="2100" y="14010"/>
                  <a:pt x="1990" y="14285"/>
                  <a:pt x="2006" y="14575"/>
                </a:cubicBezTo>
                <a:cubicBezTo>
                  <a:pt x="2023" y="14854"/>
                  <a:pt x="2159" y="15106"/>
                  <a:pt x="2379" y="15275"/>
                </a:cubicBezTo>
                <a:lnTo>
                  <a:pt x="1849" y="15431"/>
                </a:lnTo>
                <a:cubicBezTo>
                  <a:pt x="759" y="15749"/>
                  <a:pt x="1" y="16766"/>
                  <a:pt x="1" y="17901"/>
                </a:cubicBezTo>
                <a:lnTo>
                  <a:pt x="1" y="20418"/>
                </a:lnTo>
                <a:cubicBezTo>
                  <a:pt x="1" y="20586"/>
                  <a:pt x="136" y="20722"/>
                  <a:pt x="305" y="20722"/>
                </a:cubicBezTo>
                <a:cubicBezTo>
                  <a:pt x="472" y="20722"/>
                  <a:pt x="608" y="20586"/>
                  <a:pt x="608" y="20418"/>
                </a:cubicBezTo>
                <a:lnTo>
                  <a:pt x="608" y="17901"/>
                </a:lnTo>
                <a:cubicBezTo>
                  <a:pt x="608" y="17034"/>
                  <a:pt x="1187" y="16259"/>
                  <a:pt x="2020" y="16013"/>
                </a:cubicBezTo>
                <a:lnTo>
                  <a:pt x="3005" y="15725"/>
                </a:lnTo>
                <a:lnTo>
                  <a:pt x="3351" y="15973"/>
                </a:lnTo>
                <a:lnTo>
                  <a:pt x="2871" y="16897"/>
                </a:lnTo>
                <a:cubicBezTo>
                  <a:pt x="2673" y="17277"/>
                  <a:pt x="2680" y="17731"/>
                  <a:pt x="2890" y="18105"/>
                </a:cubicBezTo>
                <a:lnTo>
                  <a:pt x="4257" y="20568"/>
                </a:lnTo>
                <a:cubicBezTo>
                  <a:pt x="4312" y="20668"/>
                  <a:pt x="4415" y="20723"/>
                  <a:pt x="4522" y="20723"/>
                </a:cubicBezTo>
                <a:cubicBezTo>
                  <a:pt x="4572" y="20723"/>
                  <a:pt x="4622" y="20710"/>
                  <a:pt x="4671" y="20685"/>
                </a:cubicBezTo>
                <a:cubicBezTo>
                  <a:pt x="4818" y="20603"/>
                  <a:pt x="4869" y="20419"/>
                  <a:pt x="4789" y="20273"/>
                </a:cubicBezTo>
                <a:lnTo>
                  <a:pt x="3421" y="17811"/>
                </a:lnTo>
                <a:cubicBezTo>
                  <a:pt x="3313" y="17614"/>
                  <a:pt x="3308" y="17377"/>
                  <a:pt x="3413" y="17177"/>
                </a:cubicBezTo>
                <a:lnTo>
                  <a:pt x="4014" y="16019"/>
                </a:lnTo>
                <a:cubicBezTo>
                  <a:pt x="4084" y="15885"/>
                  <a:pt x="4044" y="15719"/>
                  <a:pt x="3921" y="15632"/>
                </a:cubicBezTo>
                <a:lnTo>
                  <a:pt x="2757" y="14799"/>
                </a:lnTo>
                <a:cubicBezTo>
                  <a:pt x="2671" y="14739"/>
                  <a:pt x="2620" y="14645"/>
                  <a:pt x="2613" y="14539"/>
                </a:cubicBezTo>
                <a:cubicBezTo>
                  <a:pt x="2607" y="14434"/>
                  <a:pt x="2648" y="14334"/>
                  <a:pt x="2726" y="14262"/>
                </a:cubicBezTo>
                <a:lnTo>
                  <a:pt x="5082" y="12111"/>
                </a:lnTo>
                <a:cubicBezTo>
                  <a:pt x="5219" y="12234"/>
                  <a:pt x="5363" y="12349"/>
                  <a:pt x="5518" y="12454"/>
                </a:cubicBezTo>
                <a:lnTo>
                  <a:pt x="5518" y="20418"/>
                </a:lnTo>
                <a:cubicBezTo>
                  <a:pt x="5518" y="20586"/>
                  <a:pt x="5653" y="20722"/>
                  <a:pt x="5820" y="20722"/>
                </a:cubicBezTo>
                <a:cubicBezTo>
                  <a:pt x="5987" y="20722"/>
                  <a:pt x="6125" y="20586"/>
                  <a:pt x="6125" y="20418"/>
                </a:cubicBezTo>
                <a:lnTo>
                  <a:pt x="6125" y="17347"/>
                </a:lnTo>
                <a:cubicBezTo>
                  <a:pt x="6736" y="17646"/>
                  <a:pt x="7407" y="17801"/>
                  <a:pt x="8091" y="17801"/>
                </a:cubicBezTo>
                <a:cubicBezTo>
                  <a:pt x="8775" y="17801"/>
                  <a:pt x="9446" y="17644"/>
                  <a:pt x="10058" y="17347"/>
                </a:cubicBezTo>
                <a:lnTo>
                  <a:pt x="10058" y="20418"/>
                </a:lnTo>
                <a:cubicBezTo>
                  <a:pt x="10058" y="20586"/>
                  <a:pt x="10195" y="20722"/>
                  <a:pt x="10362" y="20722"/>
                </a:cubicBezTo>
                <a:cubicBezTo>
                  <a:pt x="10529" y="20722"/>
                  <a:pt x="10665" y="20586"/>
                  <a:pt x="10665" y="20418"/>
                </a:cubicBezTo>
                <a:lnTo>
                  <a:pt x="10665" y="12454"/>
                </a:lnTo>
                <a:cubicBezTo>
                  <a:pt x="10817" y="12349"/>
                  <a:pt x="10962" y="12234"/>
                  <a:pt x="11099" y="12111"/>
                </a:cubicBezTo>
                <a:lnTo>
                  <a:pt x="13458" y="14262"/>
                </a:lnTo>
                <a:cubicBezTo>
                  <a:pt x="13534" y="14332"/>
                  <a:pt x="13575" y="14434"/>
                  <a:pt x="13570" y="14538"/>
                </a:cubicBezTo>
                <a:cubicBezTo>
                  <a:pt x="13562" y="14642"/>
                  <a:pt x="13511" y="14736"/>
                  <a:pt x="13425" y="14798"/>
                </a:cubicBezTo>
                <a:lnTo>
                  <a:pt x="12261" y="15630"/>
                </a:lnTo>
                <a:cubicBezTo>
                  <a:pt x="12139" y="15718"/>
                  <a:pt x="12099" y="15883"/>
                  <a:pt x="12169" y="16017"/>
                </a:cubicBezTo>
                <a:lnTo>
                  <a:pt x="12770" y="17176"/>
                </a:lnTo>
                <a:cubicBezTo>
                  <a:pt x="12874" y="17376"/>
                  <a:pt x="12870" y="17613"/>
                  <a:pt x="12761" y="17810"/>
                </a:cubicBezTo>
                <a:lnTo>
                  <a:pt x="11394" y="20271"/>
                </a:lnTo>
                <a:cubicBezTo>
                  <a:pt x="11312" y="20418"/>
                  <a:pt x="11364" y="20603"/>
                  <a:pt x="11512" y="20683"/>
                </a:cubicBezTo>
                <a:cubicBezTo>
                  <a:pt x="11559" y="20710"/>
                  <a:pt x="11609" y="20722"/>
                  <a:pt x="11659" y="20722"/>
                </a:cubicBezTo>
                <a:cubicBezTo>
                  <a:pt x="11766" y="20722"/>
                  <a:pt x="11869" y="20666"/>
                  <a:pt x="11924" y="20566"/>
                </a:cubicBezTo>
                <a:lnTo>
                  <a:pt x="13291" y="18104"/>
                </a:lnTo>
                <a:cubicBezTo>
                  <a:pt x="13501" y="17730"/>
                  <a:pt x="13505" y="17276"/>
                  <a:pt x="13307" y="16896"/>
                </a:cubicBezTo>
                <a:lnTo>
                  <a:pt x="12827" y="15970"/>
                </a:lnTo>
                <a:lnTo>
                  <a:pt x="13174" y="15725"/>
                </a:lnTo>
                <a:lnTo>
                  <a:pt x="14159" y="16013"/>
                </a:lnTo>
                <a:cubicBezTo>
                  <a:pt x="14991" y="16259"/>
                  <a:pt x="15572" y="17034"/>
                  <a:pt x="15572" y="17901"/>
                </a:cubicBezTo>
                <a:lnTo>
                  <a:pt x="15572" y="20418"/>
                </a:lnTo>
                <a:cubicBezTo>
                  <a:pt x="15572" y="20586"/>
                  <a:pt x="15708" y="20722"/>
                  <a:pt x="15875" y="20722"/>
                </a:cubicBezTo>
                <a:cubicBezTo>
                  <a:pt x="16042" y="20722"/>
                  <a:pt x="16179" y="20586"/>
                  <a:pt x="16179" y="20418"/>
                </a:cubicBezTo>
                <a:lnTo>
                  <a:pt x="16179" y="17901"/>
                </a:lnTo>
                <a:cubicBezTo>
                  <a:pt x="16179" y="16766"/>
                  <a:pt x="15418" y="15749"/>
                  <a:pt x="14331" y="15431"/>
                </a:cubicBezTo>
                <a:lnTo>
                  <a:pt x="13801" y="15273"/>
                </a:lnTo>
                <a:cubicBezTo>
                  <a:pt x="14022" y="15105"/>
                  <a:pt x="14158" y="14852"/>
                  <a:pt x="14174" y="14574"/>
                </a:cubicBezTo>
                <a:cubicBezTo>
                  <a:pt x="14191" y="14285"/>
                  <a:pt x="14079" y="14007"/>
                  <a:pt x="13865" y="13812"/>
                </a:cubicBezTo>
                <a:lnTo>
                  <a:pt x="11523" y="11676"/>
                </a:lnTo>
                <a:cubicBezTo>
                  <a:pt x="11704" y="11463"/>
                  <a:pt x="11867" y="11233"/>
                  <a:pt x="12009" y="10989"/>
                </a:cubicBezTo>
                <a:lnTo>
                  <a:pt x="12630" y="10989"/>
                </a:lnTo>
                <a:cubicBezTo>
                  <a:pt x="14227" y="10989"/>
                  <a:pt x="15529" y="9689"/>
                  <a:pt x="15529" y="8090"/>
                </a:cubicBezTo>
                <a:cubicBezTo>
                  <a:pt x="15529" y="6816"/>
                  <a:pt x="14704" y="5735"/>
                  <a:pt x="13561" y="5345"/>
                </a:cubicBezTo>
                <a:cubicBezTo>
                  <a:pt x="13401" y="3474"/>
                  <a:pt x="12287" y="1809"/>
                  <a:pt x="10618" y="942"/>
                </a:cubicBezTo>
                <a:cubicBezTo>
                  <a:pt x="10469" y="401"/>
                  <a:pt x="9975" y="1"/>
                  <a:pt x="93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4600;p74"/>
          <p:cNvGrpSpPr/>
          <p:nvPr/>
        </p:nvGrpSpPr>
        <p:grpSpPr>
          <a:xfrm>
            <a:off x="705830" y="1913161"/>
            <a:ext cx="302835" cy="404099"/>
            <a:chOff x="5575487" y="3305494"/>
            <a:chExt cx="302835" cy="404099"/>
          </a:xfrm>
        </p:grpSpPr>
        <p:sp>
          <p:nvSpPr>
            <p:cNvPr id="29" name="Google Shape;4601;p74"/>
            <p:cNvSpPr/>
            <p:nvPr/>
          </p:nvSpPr>
          <p:spPr>
            <a:xfrm>
              <a:off x="5575487" y="3305494"/>
              <a:ext cx="302835" cy="404099"/>
            </a:xfrm>
            <a:custGeom>
              <a:avLst/>
              <a:gdLst/>
              <a:ahLst/>
              <a:cxnLst/>
              <a:rect l="l" t="t" r="r" b="b"/>
              <a:pathLst>
                <a:path w="15530" h="20723" extrusionOk="0">
                  <a:moveTo>
                    <a:pt x="5399" y="4230"/>
                  </a:moveTo>
                  <a:cubicBezTo>
                    <a:pt x="5718" y="4402"/>
                    <a:pt x="6083" y="4499"/>
                    <a:pt x="6468" y="4499"/>
                  </a:cubicBezTo>
                  <a:lnTo>
                    <a:pt x="7766" y="4499"/>
                  </a:lnTo>
                  <a:cubicBezTo>
                    <a:pt x="9355" y="4499"/>
                    <a:pt x="10724" y="5449"/>
                    <a:pt x="11337" y="6810"/>
                  </a:cubicBezTo>
                  <a:lnTo>
                    <a:pt x="8415" y="6810"/>
                  </a:lnTo>
                  <a:cubicBezTo>
                    <a:pt x="8246" y="6810"/>
                    <a:pt x="8111" y="6945"/>
                    <a:pt x="8111" y="7114"/>
                  </a:cubicBezTo>
                  <a:lnTo>
                    <a:pt x="8111" y="7135"/>
                  </a:lnTo>
                  <a:lnTo>
                    <a:pt x="7419" y="7135"/>
                  </a:lnTo>
                  <a:lnTo>
                    <a:pt x="7419" y="7114"/>
                  </a:lnTo>
                  <a:cubicBezTo>
                    <a:pt x="7419" y="6945"/>
                    <a:pt x="7284" y="6810"/>
                    <a:pt x="7117" y="6810"/>
                  </a:cubicBezTo>
                  <a:lnTo>
                    <a:pt x="4233" y="6810"/>
                  </a:lnTo>
                  <a:cubicBezTo>
                    <a:pt x="4492" y="6520"/>
                    <a:pt x="4730" y="6120"/>
                    <a:pt x="4944" y="5613"/>
                  </a:cubicBezTo>
                  <a:cubicBezTo>
                    <a:pt x="5170" y="5079"/>
                    <a:pt x="5320" y="4550"/>
                    <a:pt x="5399" y="4230"/>
                  </a:cubicBezTo>
                  <a:close/>
                  <a:moveTo>
                    <a:pt x="6815" y="7419"/>
                  </a:moveTo>
                  <a:lnTo>
                    <a:pt x="6815" y="7765"/>
                  </a:lnTo>
                  <a:cubicBezTo>
                    <a:pt x="6815" y="8313"/>
                    <a:pt x="6368" y="8759"/>
                    <a:pt x="5820" y="8759"/>
                  </a:cubicBezTo>
                  <a:cubicBezTo>
                    <a:pt x="5273" y="8759"/>
                    <a:pt x="4826" y="8313"/>
                    <a:pt x="4826" y="7765"/>
                  </a:cubicBezTo>
                  <a:lnTo>
                    <a:pt x="4826" y="7419"/>
                  </a:lnTo>
                  <a:lnTo>
                    <a:pt x="5517" y="7419"/>
                  </a:lnTo>
                  <a:lnTo>
                    <a:pt x="5517" y="7792"/>
                  </a:lnTo>
                  <a:cubicBezTo>
                    <a:pt x="5517" y="7959"/>
                    <a:pt x="5653" y="8095"/>
                    <a:pt x="5820" y="8095"/>
                  </a:cubicBezTo>
                  <a:cubicBezTo>
                    <a:pt x="5988" y="8095"/>
                    <a:pt x="6124" y="7959"/>
                    <a:pt x="6124" y="7792"/>
                  </a:cubicBezTo>
                  <a:lnTo>
                    <a:pt x="6124" y="7419"/>
                  </a:lnTo>
                  <a:close/>
                  <a:moveTo>
                    <a:pt x="10708" y="7419"/>
                  </a:moveTo>
                  <a:lnTo>
                    <a:pt x="10708" y="7765"/>
                  </a:lnTo>
                  <a:cubicBezTo>
                    <a:pt x="10708" y="8313"/>
                    <a:pt x="10261" y="8759"/>
                    <a:pt x="9714" y="8759"/>
                  </a:cubicBezTo>
                  <a:cubicBezTo>
                    <a:pt x="9166" y="8759"/>
                    <a:pt x="8719" y="8313"/>
                    <a:pt x="8719" y="7765"/>
                  </a:cubicBezTo>
                  <a:lnTo>
                    <a:pt x="8719" y="7419"/>
                  </a:lnTo>
                  <a:lnTo>
                    <a:pt x="9410" y="7419"/>
                  </a:lnTo>
                  <a:lnTo>
                    <a:pt x="9410" y="7792"/>
                  </a:lnTo>
                  <a:cubicBezTo>
                    <a:pt x="9410" y="7959"/>
                    <a:pt x="9546" y="8095"/>
                    <a:pt x="9714" y="8095"/>
                  </a:cubicBezTo>
                  <a:cubicBezTo>
                    <a:pt x="9882" y="8095"/>
                    <a:pt x="10017" y="7959"/>
                    <a:pt x="10017" y="7792"/>
                  </a:cubicBezTo>
                  <a:lnTo>
                    <a:pt x="10017" y="7419"/>
                  </a:lnTo>
                  <a:close/>
                  <a:moveTo>
                    <a:pt x="11557" y="7421"/>
                  </a:moveTo>
                  <a:cubicBezTo>
                    <a:pt x="11640" y="7738"/>
                    <a:pt x="11685" y="8072"/>
                    <a:pt x="11685" y="8415"/>
                  </a:cubicBezTo>
                  <a:lnTo>
                    <a:pt x="11685" y="8421"/>
                  </a:lnTo>
                  <a:cubicBezTo>
                    <a:pt x="11681" y="10576"/>
                    <a:pt x="9929" y="12328"/>
                    <a:pt x="7772" y="12328"/>
                  </a:cubicBezTo>
                  <a:cubicBezTo>
                    <a:pt x="6775" y="12327"/>
                    <a:pt x="5830" y="11955"/>
                    <a:pt x="5103" y="11278"/>
                  </a:cubicBezTo>
                  <a:cubicBezTo>
                    <a:pt x="4382" y="10606"/>
                    <a:pt x="3942" y="9694"/>
                    <a:pt x="3869" y="8715"/>
                  </a:cubicBezTo>
                  <a:cubicBezTo>
                    <a:pt x="3856" y="8556"/>
                    <a:pt x="3725" y="8435"/>
                    <a:pt x="3568" y="8435"/>
                  </a:cubicBezTo>
                  <a:lnTo>
                    <a:pt x="3111" y="8435"/>
                  </a:lnTo>
                  <a:cubicBezTo>
                    <a:pt x="2826" y="8435"/>
                    <a:pt x="2585" y="8235"/>
                    <a:pt x="2559" y="7981"/>
                  </a:cubicBezTo>
                  <a:cubicBezTo>
                    <a:pt x="2545" y="7835"/>
                    <a:pt x="2589" y="7695"/>
                    <a:pt x="2688" y="7588"/>
                  </a:cubicBezTo>
                  <a:cubicBezTo>
                    <a:pt x="2784" y="7481"/>
                    <a:pt x="2921" y="7421"/>
                    <a:pt x="3064" y="7421"/>
                  </a:cubicBezTo>
                  <a:lnTo>
                    <a:pt x="4220" y="7421"/>
                  </a:lnTo>
                  <a:lnTo>
                    <a:pt x="4220" y="7766"/>
                  </a:lnTo>
                  <a:cubicBezTo>
                    <a:pt x="4220" y="8649"/>
                    <a:pt x="4939" y="9369"/>
                    <a:pt x="5823" y="9369"/>
                  </a:cubicBezTo>
                  <a:cubicBezTo>
                    <a:pt x="6704" y="9369"/>
                    <a:pt x="7424" y="8651"/>
                    <a:pt x="7424" y="7766"/>
                  </a:cubicBezTo>
                  <a:lnTo>
                    <a:pt x="7424" y="7745"/>
                  </a:lnTo>
                  <a:lnTo>
                    <a:pt x="8115" y="7745"/>
                  </a:lnTo>
                  <a:lnTo>
                    <a:pt x="8115" y="7766"/>
                  </a:lnTo>
                  <a:cubicBezTo>
                    <a:pt x="8115" y="8649"/>
                    <a:pt x="8832" y="9369"/>
                    <a:pt x="9716" y="9369"/>
                  </a:cubicBezTo>
                  <a:cubicBezTo>
                    <a:pt x="10600" y="9369"/>
                    <a:pt x="11317" y="8651"/>
                    <a:pt x="11317" y="7766"/>
                  </a:cubicBezTo>
                  <a:lnTo>
                    <a:pt x="11317" y="7421"/>
                  </a:lnTo>
                  <a:close/>
                  <a:moveTo>
                    <a:pt x="2545" y="8899"/>
                  </a:moveTo>
                  <a:cubicBezTo>
                    <a:pt x="2714" y="8990"/>
                    <a:pt x="2906" y="9042"/>
                    <a:pt x="3111" y="9042"/>
                  </a:cubicBezTo>
                  <a:lnTo>
                    <a:pt x="3295" y="9042"/>
                  </a:lnTo>
                  <a:cubicBezTo>
                    <a:pt x="3438" y="10066"/>
                    <a:pt x="3926" y="11011"/>
                    <a:pt x="4690" y="11722"/>
                  </a:cubicBezTo>
                  <a:cubicBezTo>
                    <a:pt x="4944" y="11958"/>
                    <a:pt x="5223" y="12164"/>
                    <a:pt x="5517" y="12334"/>
                  </a:cubicBezTo>
                  <a:lnTo>
                    <a:pt x="5517" y="13505"/>
                  </a:lnTo>
                  <a:lnTo>
                    <a:pt x="5290" y="13379"/>
                  </a:lnTo>
                  <a:cubicBezTo>
                    <a:pt x="5196" y="13327"/>
                    <a:pt x="5090" y="13300"/>
                    <a:pt x="4983" y="13300"/>
                  </a:cubicBezTo>
                  <a:cubicBezTo>
                    <a:pt x="4921" y="13300"/>
                    <a:pt x="4859" y="13309"/>
                    <a:pt x="4799" y="13328"/>
                  </a:cubicBezTo>
                  <a:cubicBezTo>
                    <a:pt x="4716" y="13353"/>
                    <a:pt x="4637" y="13398"/>
                    <a:pt x="4573" y="13455"/>
                  </a:cubicBezTo>
                  <a:cubicBezTo>
                    <a:pt x="4182" y="13375"/>
                    <a:pt x="3890" y="13172"/>
                    <a:pt x="3709" y="12854"/>
                  </a:cubicBezTo>
                  <a:cubicBezTo>
                    <a:pt x="3546" y="12569"/>
                    <a:pt x="3528" y="12291"/>
                    <a:pt x="3528" y="12291"/>
                  </a:cubicBezTo>
                  <a:cubicBezTo>
                    <a:pt x="3525" y="12199"/>
                    <a:pt x="3478" y="12115"/>
                    <a:pt x="3406" y="12062"/>
                  </a:cubicBezTo>
                  <a:cubicBezTo>
                    <a:pt x="3354" y="12023"/>
                    <a:pt x="3292" y="12002"/>
                    <a:pt x="3228" y="12002"/>
                  </a:cubicBezTo>
                  <a:cubicBezTo>
                    <a:pt x="3203" y="12002"/>
                    <a:pt x="3178" y="12005"/>
                    <a:pt x="3154" y="12012"/>
                  </a:cubicBezTo>
                  <a:cubicBezTo>
                    <a:pt x="3039" y="12041"/>
                    <a:pt x="2928" y="12055"/>
                    <a:pt x="2819" y="12055"/>
                  </a:cubicBezTo>
                  <a:cubicBezTo>
                    <a:pt x="2494" y="12055"/>
                    <a:pt x="2195" y="11927"/>
                    <a:pt x="1924" y="11672"/>
                  </a:cubicBezTo>
                  <a:cubicBezTo>
                    <a:pt x="1792" y="11551"/>
                    <a:pt x="1774" y="11351"/>
                    <a:pt x="1881" y="11218"/>
                  </a:cubicBezTo>
                  <a:cubicBezTo>
                    <a:pt x="2342" y="10628"/>
                    <a:pt x="2504" y="9702"/>
                    <a:pt x="2545" y="8899"/>
                  </a:cubicBezTo>
                  <a:close/>
                  <a:moveTo>
                    <a:pt x="8739" y="609"/>
                  </a:moveTo>
                  <a:cubicBezTo>
                    <a:pt x="11075" y="609"/>
                    <a:pt x="12978" y="2509"/>
                    <a:pt x="12978" y="4846"/>
                  </a:cubicBezTo>
                  <a:lnTo>
                    <a:pt x="12978" y="8415"/>
                  </a:lnTo>
                  <a:cubicBezTo>
                    <a:pt x="12978" y="9302"/>
                    <a:pt x="13095" y="10507"/>
                    <a:pt x="13653" y="11220"/>
                  </a:cubicBezTo>
                  <a:cubicBezTo>
                    <a:pt x="13759" y="11354"/>
                    <a:pt x="13739" y="11554"/>
                    <a:pt x="13610" y="11675"/>
                  </a:cubicBezTo>
                  <a:cubicBezTo>
                    <a:pt x="13341" y="11929"/>
                    <a:pt x="13039" y="12056"/>
                    <a:pt x="12714" y="12056"/>
                  </a:cubicBezTo>
                  <a:cubicBezTo>
                    <a:pt x="12605" y="12056"/>
                    <a:pt x="12494" y="12042"/>
                    <a:pt x="12381" y="12014"/>
                  </a:cubicBezTo>
                  <a:cubicBezTo>
                    <a:pt x="12357" y="12008"/>
                    <a:pt x="12333" y="12005"/>
                    <a:pt x="12309" y="12005"/>
                  </a:cubicBezTo>
                  <a:cubicBezTo>
                    <a:pt x="12244" y="12005"/>
                    <a:pt x="12181" y="12025"/>
                    <a:pt x="12128" y="12064"/>
                  </a:cubicBezTo>
                  <a:cubicBezTo>
                    <a:pt x="12054" y="12118"/>
                    <a:pt x="12010" y="12201"/>
                    <a:pt x="12004" y="12291"/>
                  </a:cubicBezTo>
                  <a:cubicBezTo>
                    <a:pt x="12004" y="12292"/>
                    <a:pt x="11987" y="12571"/>
                    <a:pt x="11822" y="12855"/>
                  </a:cubicBezTo>
                  <a:cubicBezTo>
                    <a:pt x="11640" y="13175"/>
                    <a:pt x="11348" y="13375"/>
                    <a:pt x="10958" y="13456"/>
                  </a:cubicBezTo>
                  <a:cubicBezTo>
                    <a:pt x="10891" y="13399"/>
                    <a:pt x="10816" y="13355"/>
                    <a:pt x="10731" y="13329"/>
                  </a:cubicBezTo>
                  <a:cubicBezTo>
                    <a:pt x="10671" y="13311"/>
                    <a:pt x="10609" y="13302"/>
                    <a:pt x="10547" y="13302"/>
                  </a:cubicBezTo>
                  <a:cubicBezTo>
                    <a:pt x="10441" y="13302"/>
                    <a:pt x="10335" y="13328"/>
                    <a:pt x="10240" y="13381"/>
                  </a:cubicBezTo>
                  <a:lnTo>
                    <a:pt x="10013" y="13506"/>
                  </a:lnTo>
                  <a:lnTo>
                    <a:pt x="10013" y="12335"/>
                  </a:lnTo>
                  <a:cubicBezTo>
                    <a:pt x="11370" y="11553"/>
                    <a:pt x="12284" y="10089"/>
                    <a:pt x="12284" y="8415"/>
                  </a:cubicBezTo>
                  <a:lnTo>
                    <a:pt x="12284" y="8406"/>
                  </a:lnTo>
                  <a:cubicBezTo>
                    <a:pt x="12281" y="5917"/>
                    <a:pt x="10254" y="3893"/>
                    <a:pt x="7764" y="3893"/>
                  </a:cubicBezTo>
                  <a:lnTo>
                    <a:pt x="6467" y="3893"/>
                  </a:lnTo>
                  <a:cubicBezTo>
                    <a:pt x="5661" y="3893"/>
                    <a:pt x="4979" y="3318"/>
                    <a:pt x="4846" y="2524"/>
                  </a:cubicBezTo>
                  <a:cubicBezTo>
                    <a:pt x="4822" y="2377"/>
                    <a:pt x="4693" y="2271"/>
                    <a:pt x="4547" y="2271"/>
                  </a:cubicBezTo>
                  <a:cubicBezTo>
                    <a:pt x="4530" y="2271"/>
                    <a:pt x="4513" y="2272"/>
                    <a:pt x="4496" y="2275"/>
                  </a:cubicBezTo>
                  <a:cubicBezTo>
                    <a:pt x="4329" y="2302"/>
                    <a:pt x="4219" y="2459"/>
                    <a:pt x="4246" y="2625"/>
                  </a:cubicBezTo>
                  <a:cubicBezTo>
                    <a:pt x="4325" y="3101"/>
                    <a:pt x="4547" y="3516"/>
                    <a:pt x="4864" y="3836"/>
                  </a:cubicBezTo>
                  <a:cubicBezTo>
                    <a:pt x="4834" y="3972"/>
                    <a:pt x="4676" y="4685"/>
                    <a:pt x="4377" y="5383"/>
                  </a:cubicBezTo>
                  <a:cubicBezTo>
                    <a:pt x="4099" y="6036"/>
                    <a:pt x="3643" y="6814"/>
                    <a:pt x="3059" y="6814"/>
                  </a:cubicBezTo>
                  <a:cubicBezTo>
                    <a:pt x="2881" y="6814"/>
                    <a:pt x="2706" y="6857"/>
                    <a:pt x="2552" y="6937"/>
                  </a:cubicBezTo>
                  <a:lnTo>
                    <a:pt x="2552" y="4846"/>
                  </a:lnTo>
                  <a:cubicBezTo>
                    <a:pt x="2555" y="2508"/>
                    <a:pt x="4456" y="609"/>
                    <a:pt x="6794" y="609"/>
                  </a:cubicBezTo>
                  <a:close/>
                  <a:moveTo>
                    <a:pt x="10551" y="13907"/>
                  </a:moveTo>
                  <a:cubicBezTo>
                    <a:pt x="10552" y="13907"/>
                    <a:pt x="10553" y="13907"/>
                    <a:pt x="10554" y="13908"/>
                  </a:cubicBezTo>
                  <a:cubicBezTo>
                    <a:pt x="10564" y="13910"/>
                    <a:pt x="10566" y="13916"/>
                    <a:pt x="10567" y="13919"/>
                  </a:cubicBezTo>
                  <a:lnTo>
                    <a:pt x="10993" y="14769"/>
                  </a:lnTo>
                  <a:lnTo>
                    <a:pt x="9969" y="16557"/>
                  </a:lnTo>
                  <a:cubicBezTo>
                    <a:pt x="9967" y="16560"/>
                    <a:pt x="9964" y="16567"/>
                    <a:pt x="9954" y="16567"/>
                  </a:cubicBezTo>
                  <a:cubicBezTo>
                    <a:pt x="9953" y="16567"/>
                    <a:pt x="9952" y="16567"/>
                    <a:pt x="9951" y="16567"/>
                  </a:cubicBezTo>
                  <a:cubicBezTo>
                    <a:pt x="9944" y="16567"/>
                    <a:pt x="9940" y="16564"/>
                    <a:pt x="9939" y="16562"/>
                  </a:cubicBezTo>
                  <a:lnTo>
                    <a:pt x="8296" y="15156"/>
                  </a:lnTo>
                  <a:lnTo>
                    <a:pt x="10539" y="13910"/>
                  </a:lnTo>
                  <a:cubicBezTo>
                    <a:pt x="10540" y="13910"/>
                    <a:pt x="10545" y="13907"/>
                    <a:pt x="10551" y="13907"/>
                  </a:cubicBezTo>
                  <a:close/>
                  <a:moveTo>
                    <a:pt x="9409" y="12626"/>
                  </a:moveTo>
                  <a:lnTo>
                    <a:pt x="9409" y="13843"/>
                  </a:lnTo>
                  <a:lnTo>
                    <a:pt x="7766" y="14756"/>
                  </a:lnTo>
                  <a:lnTo>
                    <a:pt x="7261" y="14473"/>
                  </a:lnTo>
                  <a:cubicBezTo>
                    <a:pt x="7215" y="14447"/>
                    <a:pt x="7164" y="14435"/>
                    <a:pt x="7114" y="14435"/>
                  </a:cubicBezTo>
                  <a:cubicBezTo>
                    <a:pt x="7008" y="14435"/>
                    <a:pt x="6904" y="14491"/>
                    <a:pt x="6848" y="14592"/>
                  </a:cubicBezTo>
                  <a:cubicBezTo>
                    <a:pt x="6767" y="14739"/>
                    <a:pt x="6818" y="14922"/>
                    <a:pt x="6965" y="15004"/>
                  </a:cubicBezTo>
                  <a:lnTo>
                    <a:pt x="7237" y="15156"/>
                  </a:lnTo>
                  <a:lnTo>
                    <a:pt x="5596" y="16562"/>
                  </a:lnTo>
                  <a:cubicBezTo>
                    <a:pt x="5594" y="16564"/>
                    <a:pt x="5590" y="16568"/>
                    <a:pt x="5581" y="16568"/>
                  </a:cubicBezTo>
                  <a:cubicBezTo>
                    <a:pt x="5580" y="16568"/>
                    <a:pt x="5578" y="16568"/>
                    <a:pt x="5577" y="16568"/>
                  </a:cubicBezTo>
                  <a:cubicBezTo>
                    <a:pt x="5569" y="16567"/>
                    <a:pt x="5566" y="16561"/>
                    <a:pt x="5563" y="16557"/>
                  </a:cubicBezTo>
                  <a:lnTo>
                    <a:pt x="4540" y="14769"/>
                  </a:lnTo>
                  <a:lnTo>
                    <a:pt x="4966" y="13919"/>
                  </a:lnTo>
                  <a:cubicBezTo>
                    <a:pt x="4967" y="13916"/>
                    <a:pt x="4969" y="13912"/>
                    <a:pt x="4977" y="13908"/>
                  </a:cubicBezTo>
                  <a:cubicBezTo>
                    <a:pt x="4980" y="13907"/>
                    <a:pt x="4983" y="13906"/>
                    <a:pt x="4985" y="13906"/>
                  </a:cubicBezTo>
                  <a:cubicBezTo>
                    <a:pt x="4990" y="13906"/>
                    <a:pt x="4992" y="13908"/>
                    <a:pt x="4994" y="13910"/>
                  </a:cubicBezTo>
                  <a:lnTo>
                    <a:pt x="5876" y="14399"/>
                  </a:lnTo>
                  <a:cubicBezTo>
                    <a:pt x="5922" y="14425"/>
                    <a:pt x="5973" y="14438"/>
                    <a:pt x="6023" y="14438"/>
                  </a:cubicBezTo>
                  <a:cubicBezTo>
                    <a:pt x="6129" y="14438"/>
                    <a:pt x="6232" y="14381"/>
                    <a:pt x="6288" y="14280"/>
                  </a:cubicBezTo>
                  <a:cubicBezTo>
                    <a:pt x="6370" y="14135"/>
                    <a:pt x="6317" y="13949"/>
                    <a:pt x="6170" y="13869"/>
                  </a:cubicBezTo>
                  <a:lnTo>
                    <a:pt x="6123" y="13842"/>
                  </a:lnTo>
                  <a:lnTo>
                    <a:pt x="6123" y="12626"/>
                  </a:lnTo>
                  <a:cubicBezTo>
                    <a:pt x="6640" y="12828"/>
                    <a:pt x="7197" y="12935"/>
                    <a:pt x="7766" y="12935"/>
                  </a:cubicBezTo>
                  <a:cubicBezTo>
                    <a:pt x="8345" y="12935"/>
                    <a:pt x="8900" y="12826"/>
                    <a:pt x="9409" y="12626"/>
                  </a:cubicBezTo>
                  <a:close/>
                  <a:moveTo>
                    <a:pt x="6791" y="0"/>
                  </a:moveTo>
                  <a:cubicBezTo>
                    <a:pt x="4120" y="0"/>
                    <a:pt x="1947" y="2174"/>
                    <a:pt x="1947" y="4844"/>
                  </a:cubicBezTo>
                  <a:lnTo>
                    <a:pt x="1947" y="8413"/>
                  </a:lnTo>
                  <a:cubicBezTo>
                    <a:pt x="1947" y="9059"/>
                    <a:pt x="1875" y="10236"/>
                    <a:pt x="1398" y="10843"/>
                  </a:cubicBezTo>
                  <a:cubicBezTo>
                    <a:pt x="1100" y="11223"/>
                    <a:pt x="1147" y="11782"/>
                    <a:pt x="1504" y="12118"/>
                  </a:cubicBezTo>
                  <a:cubicBezTo>
                    <a:pt x="1889" y="12477"/>
                    <a:pt x="2332" y="12663"/>
                    <a:pt x="2808" y="12663"/>
                  </a:cubicBezTo>
                  <a:cubicBezTo>
                    <a:pt x="2864" y="12663"/>
                    <a:pt x="2920" y="12660"/>
                    <a:pt x="2976" y="12655"/>
                  </a:cubicBezTo>
                  <a:cubicBezTo>
                    <a:pt x="3012" y="12791"/>
                    <a:pt x="3071" y="12956"/>
                    <a:pt x="3163" y="13128"/>
                  </a:cubicBezTo>
                  <a:cubicBezTo>
                    <a:pt x="3336" y="13441"/>
                    <a:pt x="3658" y="13819"/>
                    <a:pt x="4246" y="13999"/>
                  </a:cubicBezTo>
                  <a:lnTo>
                    <a:pt x="3950" y="14590"/>
                  </a:lnTo>
                  <a:lnTo>
                    <a:pt x="1501" y="15454"/>
                  </a:lnTo>
                  <a:cubicBezTo>
                    <a:pt x="604" y="15771"/>
                    <a:pt x="0" y="16624"/>
                    <a:pt x="0" y="17576"/>
                  </a:cubicBezTo>
                  <a:lnTo>
                    <a:pt x="0" y="20417"/>
                  </a:lnTo>
                  <a:cubicBezTo>
                    <a:pt x="0" y="20584"/>
                    <a:pt x="136" y="20720"/>
                    <a:pt x="304" y="20720"/>
                  </a:cubicBezTo>
                  <a:cubicBezTo>
                    <a:pt x="471" y="20720"/>
                    <a:pt x="607" y="20584"/>
                    <a:pt x="607" y="20417"/>
                  </a:cubicBezTo>
                  <a:lnTo>
                    <a:pt x="607" y="17576"/>
                  </a:lnTo>
                  <a:cubicBezTo>
                    <a:pt x="607" y="16882"/>
                    <a:pt x="1048" y="16260"/>
                    <a:pt x="1704" y="16027"/>
                  </a:cubicBezTo>
                  <a:lnTo>
                    <a:pt x="3948" y="15234"/>
                  </a:lnTo>
                  <a:lnTo>
                    <a:pt x="4872" y="20468"/>
                  </a:lnTo>
                  <a:cubicBezTo>
                    <a:pt x="4897" y="20616"/>
                    <a:pt x="5026" y="20720"/>
                    <a:pt x="5170" y="20720"/>
                  </a:cubicBezTo>
                  <a:cubicBezTo>
                    <a:pt x="5189" y="20720"/>
                    <a:pt x="5206" y="20718"/>
                    <a:pt x="5224" y="20717"/>
                  </a:cubicBezTo>
                  <a:cubicBezTo>
                    <a:pt x="5389" y="20688"/>
                    <a:pt x="5499" y="20530"/>
                    <a:pt x="5470" y="20366"/>
                  </a:cubicBezTo>
                  <a:lnTo>
                    <a:pt x="4769" y="16390"/>
                  </a:lnTo>
                  <a:lnTo>
                    <a:pt x="5039" y="16861"/>
                  </a:lnTo>
                  <a:cubicBezTo>
                    <a:pt x="5131" y="17024"/>
                    <a:pt x="5290" y="17135"/>
                    <a:pt x="5476" y="17168"/>
                  </a:cubicBezTo>
                  <a:cubicBezTo>
                    <a:pt x="5511" y="17175"/>
                    <a:pt x="5547" y="17177"/>
                    <a:pt x="5584" y="17177"/>
                  </a:cubicBezTo>
                  <a:cubicBezTo>
                    <a:pt x="5733" y="17177"/>
                    <a:pt x="5877" y="17124"/>
                    <a:pt x="5991" y="17025"/>
                  </a:cubicBezTo>
                  <a:lnTo>
                    <a:pt x="7462" y="15763"/>
                  </a:lnTo>
                  <a:lnTo>
                    <a:pt x="7462" y="17174"/>
                  </a:lnTo>
                  <a:cubicBezTo>
                    <a:pt x="7462" y="17341"/>
                    <a:pt x="7598" y="17476"/>
                    <a:pt x="7766" y="17476"/>
                  </a:cubicBezTo>
                  <a:cubicBezTo>
                    <a:pt x="7934" y="17476"/>
                    <a:pt x="8069" y="17341"/>
                    <a:pt x="8069" y="17174"/>
                  </a:cubicBezTo>
                  <a:lnTo>
                    <a:pt x="8069" y="15763"/>
                  </a:lnTo>
                  <a:lnTo>
                    <a:pt x="9542" y="17025"/>
                  </a:lnTo>
                  <a:cubicBezTo>
                    <a:pt x="9656" y="17124"/>
                    <a:pt x="9802" y="17177"/>
                    <a:pt x="9949" y="17177"/>
                  </a:cubicBezTo>
                  <a:cubicBezTo>
                    <a:pt x="9984" y="17177"/>
                    <a:pt x="10020" y="17174"/>
                    <a:pt x="10056" y="17168"/>
                  </a:cubicBezTo>
                  <a:cubicBezTo>
                    <a:pt x="10241" y="17135"/>
                    <a:pt x="10401" y="17024"/>
                    <a:pt x="10494" y="16861"/>
                  </a:cubicBezTo>
                  <a:lnTo>
                    <a:pt x="10761" y="16391"/>
                  </a:lnTo>
                  <a:lnTo>
                    <a:pt x="10060" y="20367"/>
                  </a:lnTo>
                  <a:cubicBezTo>
                    <a:pt x="10032" y="20531"/>
                    <a:pt x="10140" y="20690"/>
                    <a:pt x="10306" y="20718"/>
                  </a:cubicBezTo>
                  <a:cubicBezTo>
                    <a:pt x="10324" y="20723"/>
                    <a:pt x="10341" y="20723"/>
                    <a:pt x="10360" y="20723"/>
                  </a:cubicBezTo>
                  <a:cubicBezTo>
                    <a:pt x="10504" y="20723"/>
                    <a:pt x="10631" y="20618"/>
                    <a:pt x="10658" y="20470"/>
                  </a:cubicBezTo>
                  <a:lnTo>
                    <a:pt x="11581" y="15236"/>
                  </a:lnTo>
                  <a:lnTo>
                    <a:pt x="13825" y="16028"/>
                  </a:lnTo>
                  <a:cubicBezTo>
                    <a:pt x="14480" y="16261"/>
                    <a:pt x="14922" y="16884"/>
                    <a:pt x="14922" y="17578"/>
                  </a:cubicBezTo>
                  <a:lnTo>
                    <a:pt x="14922" y="20418"/>
                  </a:lnTo>
                  <a:cubicBezTo>
                    <a:pt x="14922" y="20587"/>
                    <a:pt x="15057" y="20723"/>
                    <a:pt x="15224" y="20723"/>
                  </a:cubicBezTo>
                  <a:cubicBezTo>
                    <a:pt x="15393" y="20723"/>
                    <a:pt x="15528" y="20587"/>
                    <a:pt x="15528" y="20418"/>
                  </a:cubicBezTo>
                  <a:lnTo>
                    <a:pt x="15528" y="17578"/>
                  </a:lnTo>
                  <a:cubicBezTo>
                    <a:pt x="15530" y="16624"/>
                    <a:pt x="14929" y="15771"/>
                    <a:pt x="14030" y="15454"/>
                  </a:cubicBezTo>
                  <a:lnTo>
                    <a:pt x="11581" y="14590"/>
                  </a:lnTo>
                  <a:lnTo>
                    <a:pt x="11284" y="13999"/>
                  </a:lnTo>
                  <a:cubicBezTo>
                    <a:pt x="12072" y="13756"/>
                    <a:pt x="12432" y="13141"/>
                    <a:pt x="12558" y="12656"/>
                  </a:cubicBezTo>
                  <a:cubicBezTo>
                    <a:pt x="12613" y="12661"/>
                    <a:pt x="12667" y="12664"/>
                    <a:pt x="12721" y="12664"/>
                  </a:cubicBezTo>
                  <a:cubicBezTo>
                    <a:pt x="13197" y="12664"/>
                    <a:pt x="13640" y="12478"/>
                    <a:pt x="14025" y="12118"/>
                  </a:cubicBezTo>
                  <a:cubicBezTo>
                    <a:pt x="14382" y="11782"/>
                    <a:pt x="14429" y="11223"/>
                    <a:pt x="14130" y="10843"/>
                  </a:cubicBezTo>
                  <a:cubicBezTo>
                    <a:pt x="13655" y="10237"/>
                    <a:pt x="13582" y="9062"/>
                    <a:pt x="13582" y="8413"/>
                  </a:cubicBezTo>
                  <a:lnTo>
                    <a:pt x="13582" y="4844"/>
                  </a:lnTo>
                  <a:cubicBezTo>
                    <a:pt x="13582" y="2174"/>
                    <a:pt x="11410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02;p74"/>
            <p:cNvSpPr/>
            <p:nvPr/>
          </p:nvSpPr>
          <p:spPr>
            <a:xfrm>
              <a:off x="5701379" y="3495249"/>
              <a:ext cx="51051" cy="18174"/>
            </a:xfrm>
            <a:custGeom>
              <a:avLst/>
              <a:gdLst/>
              <a:ahLst/>
              <a:cxnLst/>
              <a:rect l="l" t="t" r="r" b="b"/>
              <a:pathLst>
                <a:path w="2618" h="932" extrusionOk="0">
                  <a:moveTo>
                    <a:pt x="2284" y="0"/>
                  </a:moveTo>
                  <a:cubicBezTo>
                    <a:pt x="2207" y="0"/>
                    <a:pt x="2129" y="30"/>
                    <a:pt x="2069" y="89"/>
                  </a:cubicBezTo>
                  <a:cubicBezTo>
                    <a:pt x="1959" y="198"/>
                    <a:pt x="1692" y="325"/>
                    <a:pt x="1310" y="325"/>
                  </a:cubicBezTo>
                  <a:cubicBezTo>
                    <a:pt x="926" y="325"/>
                    <a:pt x="661" y="198"/>
                    <a:pt x="549" y="89"/>
                  </a:cubicBezTo>
                  <a:cubicBezTo>
                    <a:pt x="490" y="30"/>
                    <a:pt x="412" y="1"/>
                    <a:pt x="335" y="1"/>
                  </a:cubicBezTo>
                  <a:cubicBezTo>
                    <a:pt x="257" y="1"/>
                    <a:pt x="179" y="31"/>
                    <a:pt x="119" y="91"/>
                  </a:cubicBezTo>
                  <a:cubicBezTo>
                    <a:pt x="1" y="211"/>
                    <a:pt x="4" y="403"/>
                    <a:pt x="121" y="520"/>
                  </a:cubicBezTo>
                  <a:cubicBezTo>
                    <a:pt x="384" y="778"/>
                    <a:pt x="826" y="932"/>
                    <a:pt x="1309" y="932"/>
                  </a:cubicBezTo>
                  <a:cubicBezTo>
                    <a:pt x="1789" y="932"/>
                    <a:pt x="2233" y="778"/>
                    <a:pt x="2494" y="520"/>
                  </a:cubicBezTo>
                  <a:cubicBezTo>
                    <a:pt x="2617" y="403"/>
                    <a:pt x="2617" y="211"/>
                    <a:pt x="2499" y="91"/>
                  </a:cubicBezTo>
                  <a:cubicBezTo>
                    <a:pt x="2440" y="30"/>
                    <a:pt x="2362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03;p74"/>
            <p:cNvSpPr/>
            <p:nvPr/>
          </p:nvSpPr>
          <p:spPr>
            <a:xfrm>
              <a:off x="5721055" y="3666049"/>
              <a:ext cx="11875" cy="11856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301" y="0"/>
                  </a:moveTo>
                  <a:cubicBezTo>
                    <a:pt x="133" y="0"/>
                    <a:pt x="0" y="136"/>
                    <a:pt x="0" y="305"/>
                  </a:cubicBezTo>
                  <a:cubicBezTo>
                    <a:pt x="0" y="472"/>
                    <a:pt x="137" y="607"/>
                    <a:pt x="304" y="607"/>
                  </a:cubicBezTo>
                  <a:cubicBezTo>
                    <a:pt x="473" y="607"/>
                    <a:pt x="609" y="472"/>
                    <a:pt x="609" y="305"/>
                  </a:cubicBezTo>
                  <a:cubicBezTo>
                    <a:pt x="609" y="136"/>
                    <a:pt x="473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04;p74"/>
            <p:cNvSpPr/>
            <p:nvPr/>
          </p:nvSpPr>
          <p:spPr>
            <a:xfrm>
              <a:off x="5721055" y="3697659"/>
              <a:ext cx="11875" cy="11856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301" y="0"/>
                  </a:moveTo>
                  <a:cubicBezTo>
                    <a:pt x="133" y="0"/>
                    <a:pt x="0" y="136"/>
                    <a:pt x="0" y="305"/>
                  </a:cubicBezTo>
                  <a:cubicBezTo>
                    <a:pt x="0" y="472"/>
                    <a:pt x="137" y="607"/>
                    <a:pt x="304" y="607"/>
                  </a:cubicBezTo>
                  <a:cubicBezTo>
                    <a:pt x="473" y="607"/>
                    <a:pt x="609" y="472"/>
                    <a:pt x="609" y="305"/>
                  </a:cubicBezTo>
                  <a:cubicBezTo>
                    <a:pt x="609" y="136"/>
                    <a:pt x="473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4301;p74"/>
          <p:cNvGrpSpPr/>
          <p:nvPr/>
        </p:nvGrpSpPr>
        <p:grpSpPr>
          <a:xfrm>
            <a:off x="710329" y="2924660"/>
            <a:ext cx="315490" cy="404040"/>
            <a:chOff x="3418007" y="1367350"/>
            <a:chExt cx="315490" cy="404040"/>
          </a:xfrm>
        </p:grpSpPr>
        <p:sp>
          <p:nvSpPr>
            <p:cNvPr id="34" name="Google Shape;4302;p74"/>
            <p:cNvSpPr/>
            <p:nvPr/>
          </p:nvSpPr>
          <p:spPr>
            <a:xfrm>
              <a:off x="3418007" y="1367350"/>
              <a:ext cx="315490" cy="404040"/>
            </a:xfrm>
            <a:custGeom>
              <a:avLst/>
              <a:gdLst/>
              <a:ahLst/>
              <a:cxnLst/>
              <a:rect l="l" t="t" r="r" b="b"/>
              <a:pathLst>
                <a:path w="16179" h="20720" extrusionOk="0">
                  <a:moveTo>
                    <a:pt x="8090" y="1909"/>
                  </a:moveTo>
                  <a:cubicBezTo>
                    <a:pt x="8995" y="1909"/>
                    <a:pt x="9732" y="2646"/>
                    <a:pt x="9732" y="3552"/>
                  </a:cubicBezTo>
                  <a:cubicBezTo>
                    <a:pt x="9732" y="3589"/>
                    <a:pt x="9731" y="3625"/>
                    <a:pt x="9729" y="3663"/>
                  </a:cubicBezTo>
                  <a:cubicBezTo>
                    <a:pt x="9198" y="3603"/>
                    <a:pt x="8651" y="3573"/>
                    <a:pt x="8090" y="3573"/>
                  </a:cubicBezTo>
                  <a:cubicBezTo>
                    <a:pt x="8077" y="3573"/>
                    <a:pt x="8065" y="3573"/>
                    <a:pt x="8052" y="3573"/>
                  </a:cubicBezTo>
                  <a:cubicBezTo>
                    <a:pt x="7508" y="3573"/>
                    <a:pt x="6972" y="3603"/>
                    <a:pt x="6452" y="3663"/>
                  </a:cubicBezTo>
                  <a:cubicBezTo>
                    <a:pt x="6447" y="3625"/>
                    <a:pt x="6447" y="3587"/>
                    <a:pt x="6447" y="3552"/>
                  </a:cubicBezTo>
                  <a:cubicBezTo>
                    <a:pt x="6447" y="2645"/>
                    <a:pt x="7184" y="1909"/>
                    <a:pt x="8090" y="1909"/>
                  </a:cubicBezTo>
                  <a:close/>
                  <a:moveTo>
                    <a:pt x="8090" y="612"/>
                  </a:moveTo>
                  <a:cubicBezTo>
                    <a:pt x="8336" y="612"/>
                    <a:pt x="8581" y="650"/>
                    <a:pt x="8815" y="728"/>
                  </a:cubicBezTo>
                  <a:lnTo>
                    <a:pt x="11973" y="1781"/>
                  </a:lnTo>
                  <a:cubicBezTo>
                    <a:pt x="12380" y="1917"/>
                    <a:pt x="12653" y="2295"/>
                    <a:pt x="12653" y="2723"/>
                  </a:cubicBezTo>
                  <a:lnTo>
                    <a:pt x="12653" y="4356"/>
                  </a:lnTo>
                  <a:cubicBezTo>
                    <a:pt x="11966" y="4080"/>
                    <a:pt x="11180" y="3872"/>
                    <a:pt x="10332" y="3739"/>
                  </a:cubicBezTo>
                  <a:cubicBezTo>
                    <a:pt x="10338" y="3677"/>
                    <a:pt x="10341" y="3613"/>
                    <a:pt x="10341" y="3550"/>
                  </a:cubicBezTo>
                  <a:cubicBezTo>
                    <a:pt x="10341" y="2309"/>
                    <a:pt x="9332" y="1301"/>
                    <a:pt x="8091" y="1301"/>
                  </a:cubicBezTo>
                  <a:cubicBezTo>
                    <a:pt x="6852" y="1301"/>
                    <a:pt x="5842" y="2309"/>
                    <a:pt x="5842" y="3550"/>
                  </a:cubicBezTo>
                  <a:cubicBezTo>
                    <a:pt x="5842" y="3615"/>
                    <a:pt x="5846" y="3679"/>
                    <a:pt x="5852" y="3743"/>
                  </a:cubicBezTo>
                  <a:cubicBezTo>
                    <a:pt x="5825" y="3746"/>
                    <a:pt x="5798" y="3750"/>
                    <a:pt x="5773" y="3756"/>
                  </a:cubicBezTo>
                  <a:cubicBezTo>
                    <a:pt x="5609" y="3782"/>
                    <a:pt x="5495" y="3939"/>
                    <a:pt x="5523" y="4103"/>
                  </a:cubicBezTo>
                  <a:cubicBezTo>
                    <a:pt x="5547" y="4250"/>
                    <a:pt x="5674" y="4357"/>
                    <a:pt x="5820" y="4357"/>
                  </a:cubicBezTo>
                  <a:cubicBezTo>
                    <a:pt x="5836" y="4357"/>
                    <a:pt x="5853" y="4356"/>
                    <a:pt x="5871" y="4353"/>
                  </a:cubicBezTo>
                  <a:cubicBezTo>
                    <a:pt x="6583" y="4237"/>
                    <a:pt x="7330" y="4179"/>
                    <a:pt x="8094" y="4179"/>
                  </a:cubicBezTo>
                  <a:cubicBezTo>
                    <a:pt x="9638" y="4179"/>
                    <a:pt x="11125" y="4429"/>
                    <a:pt x="12294" y="4870"/>
                  </a:cubicBezTo>
                  <a:lnTo>
                    <a:pt x="3888" y="4870"/>
                  </a:lnTo>
                  <a:cubicBezTo>
                    <a:pt x="4114" y="4784"/>
                    <a:pt x="4354" y="4706"/>
                    <a:pt x="4607" y="4634"/>
                  </a:cubicBezTo>
                  <a:cubicBezTo>
                    <a:pt x="4768" y="4587"/>
                    <a:pt x="4861" y="4420"/>
                    <a:pt x="4817" y="4259"/>
                  </a:cubicBezTo>
                  <a:cubicBezTo>
                    <a:pt x="4778" y="4125"/>
                    <a:pt x="4657" y="4038"/>
                    <a:pt x="4526" y="4038"/>
                  </a:cubicBezTo>
                  <a:cubicBezTo>
                    <a:pt x="4498" y="4038"/>
                    <a:pt x="4469" y="4042"/>
                    <a:pt x="4441" y="4050"/>
                  </a:cubicBezTo>
                  <a:cubicBezTo>
                    <a:pt x="4120" y="4142"/>
                    <a:pt x="3814" y="4244"/>
                    <a:pt x="3531" y="4357"/>
                  </a:cubicBezTo>
                  <a:lnTo>
                    <a:pt x="3531" y="2723"/>
                  </a:lnTo>
                  <a:lnTo>
                    <a:pt x="3527" y="2723"/>
                  </a:lnTo>
                  <a:cubicBezTo>
                    <a:pt x="3527" y="2295"/>
                    <a:pt x="3800" y="1917"/>
                    <a:pt x="4207" y="1781"/>
                  </a:cubicBezTo>
                  <a:lnTo>
                    <a:pt x="7366" y="728"/>
                  </a:lnTo>
                  <a:cubicBezTo>
                    <a:pt x="7599" y="650"/>
                    <a:pt x="7845" y="612"/>
                    <a:pt x="8090" y="612"/>
                  </a:cubicBezTo>
                  <a:close/>
                  <a:moveTo>
                    <a:pt x="4218" y="5477"/>
                  </a:moveTo>
                  <a:lnTo>
                    <a:pt x="4218" y="6471"/>
                  </a:lnTo>
                  <a:cubicBezTo>
                    <a:pt x="4218" y="6662"/>
                    <a:pt x="4062" y="6815"/>
                    <a:pt x="3874" y="6815"/>
                  </a:cubicBezTo>
                  <a:lnTo>
                    <a:pt x="3528" y="6815"/>
                  </a:lnTo>
                  <a:lnTo>
                    <a:pt x="3528" y="5477"/>
                  </a:lnTo>
                  <a:close/>
                  <a:moveTo>
                    <a:pt x="12654" y="5477"/>
                  </a:moveTo>
                  <a:lnTo>
                    <a:pt x="12654" y="6815"/>
                  </a:lnTo>
                  <a:lnTo>
                    <a:pt x="12309" y="6815"/>
                  </a:lnTo>
                  <a:cubicBezTo>
                    <a:pt x="12119" y="6815"/>
                    <a:pt x="11964" y="6659"/>
                    <a:pt x="11964" y="6471"/>
                  </a:cubicBezTo>
                  <a:lnTo>
                    <a:pt x="11964" y="5477"/>
                  </a:lnTo>
                  <a:close/>
                  <a:moveTo>
                    <a:pt x="11357" y="5477"/>
                  </a:moveTo>
                  <a:lnTo>
                    <a:pt x="11357" y="6471"/>
                  </a:lnTo>
                  <a:cubicBezTo>
                    <a:pt x="11357" y="6995"/>
                    <a:pt x="11786" y="7423"/>
                    <a:pt x="12310" y="7423"/>
                  </a:cubicBezTo>
                  <a:lnTo>
                    <a:pt x="12796" y="7423"/>
                  </a:lnTo>
                  <a:cubicBezTo>
                    <a:pt x="12938" y="7423"/>
                    <a:pt x="13076" y="7485"/>
                    <a:pt x="13173" y="7592"/>
                  </a:cubicBezTo>
                  <a:cubicBezTo>
                    <a:pt x="13268" y="7699"/>
                    <a:pt x="13315" y="7838"/>
                    <a:pt x="13301" y="7985"/>
                  </a:cubicBezTo>
                  <a:cubicBezTo>
                    <a:pt x="13276" y="8240"/>
                    <a:pt x="13033" y="8437"/>
                    <a:pt x="12751" y="8437"/>
                  </a:cubicBezTo>
                  <a:lnTo>
                    <a:pt x="12613" y="8437"/>
                  </a:lnTo>
                  <a:lnTo>
                    <a:pt x="12613" y="8420"/>
                  </a:lnTo>
                  <a:cubicBezTo>
                    <a:pt x="12613" y="8252"/>
                    <a:pt x="12477" y="8116"/>
                    <a:pt x="12310" y="8116"/>
                  </a:cubicBezTo>
                  <a:cubicBezTo>
                    <a:pt x="12143" y="8116"/>
                    <a:pt x="12006" y="8252"/>
                    <a:pt x="12006" y="8420"/>
                  </a:cubicBezTo>
                  <a:cubicBezTo>
                    <a:pt x="12004" y="10577"/>
                    <a:pt x="10251" y="12332"/>
                    <a:pt x="8094" y="12332"/>
                  </a:cubicBezTo>
                  <a:cubicBezTo>
                    <a:pt x="5932" y="12332"/>
                    <a:pt x="4177" y="10575"/>
                    <a:pt x="4177" y="8416"/>
                  </a:cubicBezTo>
                  <a:cubicBezTo>
                    <a:pt x="4177" y="8249"/>
                    <a:pt x="4041" y="8113"/>
                    <a:pt x="3874" y="8113"/>
                  </a:cubicBezTo>
                  <a:cubicBezTo>
                    <a:pt x="3705" y="8113"/>
                    <a:pt x="3570" y="8249"/>
                    <a:pt x="3570" y="8416"/>
                  </a:cubicBezTo>
                  <a:lnTo>
                    <a:pt x="3570" y="8437"/>
                  </a:lnTo>
                  <a:lnTo>
                    <a:pt x="3388" y="8437"/>
                  </a:lnTo>
                  <a:cubicBezTo>
                    <a:pt x="3246" y="8437"/>
                    <a:pt x="3107" y="8377"/>
                    <a:pt x="3011" y="8272"/>
                  </a:cubicBezTo>
                  <a:cubicBezTo>
                    <a:pt x="2913" y="8163"/>
                    <a:pt x="2869" y="8023"/>
                    <a:pt x="2883" y="7878"/>
                  </a:cubicBezTo>
                  <a:cubicBezTo>
                    <a:pt x="2907" y="7622"/>
                    <a:pt x="3150" y="7423"/>
                    <a:pt x="3434" y="7423"/>
                  </a:cubicBezTo>
                  <a:lnTo>
                    <a:pt x="3875" y="7423"/>
                  </a:lnTo>
                  <a:cubicBezTo>
                    <a:pt x="4400" y="7423"/>
                    <a:pt x="4827" y="6998"/>
                    <a:pt x="4827" y="6471"/>
                  </a:cubicBezTo>
                  <a:lnTo>
                    <a:pt x="4827" y="5477"/>
                  </a:lnTo>
                  <a:close/>
                  <a:moveTo>
                    <a:pt x="10058" y="12486"/>
                  </a:moveTo>
                  <a:lnTo>
                    <a:pt x="10058" y="13465"/>
                  </a:lnTo>
                  <a:lnTo>
                    <a:pt x="8090" y="14557"/>
                  </a:lnTo>
                  <a:lnTo>
                    <a:pt x="6123" y="13465"/>
                  </a:lnTo>
                  <a:lnTo>
                    <a:pt x="6123" y="12486"/>
                  </a:lnTo>
                  <a:cubicBezTo>
                    <a:pt x="6717" y="12776"/>
                    <a:pt x="7384" y="12939"/>
                    <a:pt x="8090" y="12939"/>
                  </a:cubicBezTo>
                  <a:cubicBezTo>
                    <a:pt x="8795" y="12939"/>
                    <a:pt x="9462" y="12776"/>
                    <a:pt x="10058" y="12486"/>
                  </a:cubicBezTo>
                  <a:close/>
                  <a:moveTo>
                    <a:pt x="10873" y="13709"/>
                  </a:moveTo>
                  <a:cubicBezTo>
                    <a:pt x="10874" y="13709"/>
                    <a:pt x="10877" y="13709"/>
                    <a:pt x="10879" y="13710"/>
                  </a:cubicBezTo>
                  <a:cubicBezTo>
                    <a:pt x="10888" y="13713"/>
                    <a:pt x="10890" y="13719"/>
                    <a:pt x="10890" y="13720"/>
                  </a:cubicBezTo>
                  <a:lnTo>
                    <a:pt x="11282" y="14501"/>
                  </a:lnTo>
                  <a:lnTo>
                    <a:pt x="9701" y="15860"/>
                  </a:lnTo>
                  <a:cubicBezTo>
                    <a:pt x="9637" y="15913"/>
                    <a:pt x="9558" y="15942"/>
                    <a:pt x="9475" y="15942"/>
                  </a:cubicBezTo>
                  <a:cubicBezTo>
                    <a:pt x="9465" y="15942"/>
                    <a:pt x="9454" y="15942"/>
                    <a:pt x="9444" y="15941"/>
                  </a:cubicBezTo>
                  <a:cubicBezTo>
                    <a:pt x="9348" y="15932"/>
                    <a:pt x="9265" y="15885"/>
                    <a:pt x="9205" y="15812"/>
                  </a:cubicBezTo>
                  <a:lnTo>
                    <a:pt x="8553" y="14996"/>
                  </a:lnTo>
                  <a:lnTo>
                    <a:pt x="10862" y="13712"/>
                  </a:lnTo>
                  <a:cubicBezTo>
                    <a:pt x="10864" y="13712"/>
                    <a:pt x="10867" y="13709"/>
                    <a:pt x="10873" y="13709"/>
                  </a:cubicBezTo>
                  <a:close/>
                  <a:moveTo>
                    <a:pt x="5309" y="13710"/>
                  </a:moveTo>
                  <a:cubicBezTo>
                    <a:pt x="5313" y="13710"/>
                    <a:pt x="5316" y="13712"/>
                    <a:pt x="5318" y="13713"/>
                  </a:cubicBezTo>
                  <a:lnTo>
                    <a:pt x="7627" y="14996"/>
                  </a:lnTo>
                  <a:lnTo>
                    <a:pt x="6974" y="15812"/>
                  </a:lnTo>
                  <a:cubicBezTo>
                    <a:pt x="6916" y="15885"/>
                    <a:pt x="6832" y="15932"/>
                    <a:pt x="6737" y="15941"/>
                  </a:cubicBezTo>
                  <a:cubicBezTo>
                    <a:pt x="6727" y="15942"/>
                    <a:pt x="6716" y="15942"/>
                    <a:pt x="6705" y="15942"/>
                  </a:cubicBezTo>
                  <a:cubicBezTo>
                    <a:pt x="6623" y="15942"/>
                    <a:pt x="6543" y="15914"/>
                    <a:pt x="6480" y="15860"/>
                  </a:cubicBezTo>
                  <a:lnTo>
                    <a:pt x="4898" y="14504"/>
                  </a:lnTo>
                  <a:lnTo>
                    <a:pt x="5289" y="13722"/>
                  </a:lnTo>
                  <a:cubicBezTo>
                    <a:pt x="5291" y="13720"/>
                    <a:pt x="5292" y="13714"/>
                    <a:pt x="5301" y="13712"/>
                  </a:cubicBezTo>
                  <a:cubicBezTo>
                    <a:pt x="5304" y="13710"/>
                    <a:pt x="5306" y="13710"/>
                    <a:pt x="5309" y="13710"/>
                  </a:cubicBezTo>
                  <a:close/>
                  <a:moveTo>
                    <a:pt x="8089" y="0"/>
                  </a:moveTo>
                  <a:cubicBezTo>
                    <a:pt x="7779" y="0"/>
                    <a:pt x="7468" y="49"/>
                    <a:pt x="7173" y="147"/>
                  </a:cubicBezTo>
                  <a:lnTo>
                    <a:pt x="4014" y="1201"/>
                  </a:lnTo>
                  <a:cubicBezTo>
                    <a:pt x="3360" y="1418"/>
                    <a:pt x="2920" y="2029"/>
                    <a:pt x="2920" y="2721"/>
                  </a:cubicBezTo>
                  <a:lnTo>
                    <a:pt x="2920" y="4630"/>
                  </a:lnTo>
                  <a:cubicBezTo>
                    <a:pt x="2741" y="4721"/>
                    <a:pt x="2571" y="4816"/>
                    <a:pt x="2413" y="4916"/>
                  </a:cubicBezTo>
                  <a:cubicBezTo>
                    <a:pt x="2299" y="4987"/>
                    <a:pt x="2247" y="5127"/>
                    <a:pt x="2284" y="5257"/>
                  </a:cubicBezTo>
                  <a:cubicBezTo>
                    <a:pt x="2322" y="5387"/>
                    <a:pt x="2442" y="5477"/>
                    <a:pt x="2576" y="5477"/>
                  </a:cubicBezTo>
                  <a:lnTo>
                    <a:pt x="2921" y="5477"/>
                  </a:lnTo>
                  <a:lnTo>
                    <a:pt x="2921" y="6931"/>
                  </a:lnTo>
                  <a:cubicBezTo>
                    <a:pt x="2574" y="7096"/>
                    <a:pt x="2317" y="7428"/>
                    <a:pt x="2279" y="7815"/>
                  </a:cubicBezTo>
                  <a:cubicBezTo>
                    <a:pt x="2249" y="8129"/>
                    <a:pt x="2350" y="8443"/>
                    <a:pt x="2561" y="8676"/>
                  </a:cubicBezTo>
                  <a:cubicBezTo>
                    <a:pt x="2771" y="8909"/>
                    <a:pt x="3074" y="9043"/>
                    <a:pt x="3388" y="9043"/>
                  </a:cubicBezTo>
                  <a:lnTo>
                    <a:pt x="3614" y="9043"/>
                  </a:lnTo>
                  <a:cubicBezTo>
                    <a:pt x="3793" y="10320"/>
                    <a:pt x="4505" y="11425"/>
                    <a:pt x="5518" y="12129"/>
                  </a:cubicBezTo>
                  <a:lnTo>
                    <a:pt x="5518" y="13136"/>
                  </a:lnTo>
                  <a:cubicBezTo>
                    <a:pt x="5451" y="13113"/>
                    <a:pt x="5380" y="13101"/>
                    <a:pt x="5309" y="13101"/>
                  </a:cubicBezTo>
                  <a:cubicBezTo>
                    <a:pt x="5247" y="13101"/>
                    <a:pt x="5185" y="13110"/>
                    <a:pt x="5125" y="13129"/>
                  </a:cubicBezTo>
                  <a:cubicBezTo>
                    <a:pt x="4962" y="13179"/>
                    <a:pt x="4825" y="13296"/>
                    <a:pt x="4748" y="13449"/>
                  </a:cubicBezTo>
                  <a:lnTo>
                    <a:pt x="4277" y="14391"/>
                  </a:lnTo>
                  <a:lnTo>
                    <a:pt x="1617" y="15174"/>
                  </a:lnTo>
                  <a:cubicBezTo>
                    <a:pt x="665" y="15454"/>
                    <a:pt x="1" y="16341"/>
                    <a:pt x="1" y="17332"/>
                  </a:cubicBezTo>
                  <a:lnTo>
                    <a:pt x="1" y="20417"/>
                  </a:lnTo>
                  <a:cubicBezTo>
                    <a:pt x="1" y="20584"/>
                    <a:pt x="136" y="20720"/>
                    <a:pt x="305" y="20720"/>
                  </a:cubicBezTo>
                  <a:cubicBezTo>
                    <a:pt x="472" y="20720"/>
                    <a:pt x="608" y="20584"/>
                    <a:pt x="608" y="20417"/>
                  </a:cubicBezTo>
                  <a:lnTo>
                    <a:pt x="608" y="17332"/>
                  </a:lnTo>
                  <a:cubicBezTo>
                    <a:pt x="608" y="16609"/>
                    <a:pt x="1092" y="15960"/>
                    <a:pt x="1789" y="15755"/>
                  </a:cubicBezTo>
                  <a:lnTo>
                    <a:pt x="4499" y="14957"/>
                  </a:lnTo>
                  <a:lnTo>
                    <a:pt x="6085" y="16318"/>
                  </a:lnTo>
                  <a:cubicBezTo>
                    <a:pt x="6260" y="16468"/>
                    <a:pt x="6476" y="16548"/>
                    <a:pt x="6703" y="16548"/>
                  </a:cubicBezTo>
                  <a:cubicBezTo>
                    <a:pt x="6733" y="16548"/>
                    <a:pt x="6763" y="16547"/>
                    <a:pt x="6795" y="16542"/>
                  </a:cubicBezTo>
                  <a:cubicBezTo>
                    <a:pt x="7053" y="16518"/>
                    <a:pt x="7287" y="16392"/>
                    <a:pt x="7449" y="16189"/>
                  </a:cubicBezTo>
                  <a:lnTo>
                    <a:pt x="8090" y="15387"/>
                  </a:lnTo>
                  <a:lnTo>
                    <a:pt x="8731" y="16189"/>
                  </a:lnTo>
                  <a:cubicBezTo>
                    <a:pt x="8894" y="16392"/>
                    <a:pt x="9125" y="16518"/>
                    <a:pt x="9387" y="16542"/>
                  </a:cubicBezTo>
                  <a:cubicBezTo>
                    <a:pt x="9417" y="16547"/>
                    <a:pt x="9447" y="16547"/>
                    <a:pt x="9477" y="16547"/>
                  </a:cubicBezTo>
                  <a:cubicBezTo>
                    <a:pt x="9704" y="16547"/>
                    <a:pt x="9919" y="16468"/>
                    <a:pt x="10095" y="16318"/>
                  </a:cubicBezTo>
                  <a:lnTo>
                    <a:pt x="11680" y="14957"/>
                  </a:lnTo>
                  <a:lnTo>
                    <a:pt x="12323" y="15147"/>
                  </a:lnTo>
                  <a:lnTo>
                    <a:pt x="9130" y="20255"/>
                  </a:lnTo>
                  <a:cubicBezTo>
                    <a:pt x="9040" y="20397"/>
                    <a:pt x="9084" y="20585"/>
                    <a:pt x="9225" y="20674"/>
                  </a:cubicBezTo>
                  <a:cubicBezTo>
                    <a:pt x="9275" y="20705"/>
                    <a:pt x="9331" y="20720"/>
                    <a:pt x="9387" y="20720"/>
                  </a:cubicBezTo>
                  <a:cubicBezTo>
                    <a:pt x="9488" y="20720"/>
                    <a:pt x="9587" y="20670"/>
                    <a:pt x="9644" y="20577"/>
                  </a:cubicBezTo>
                  <a:lnTo>
                    <a:pt x="12928" y="15325"/>
                  </a:lnTo>
                  <a:lnTo>
                    <a:pt x="14240" y="15711"/>
                  </a:lnTo>
                  <a:lnTo>
                    <a:pt x="11400" y="20255"/>
                  </a:lnTo>
                  <a:cubicBezTo>
                    <a:pt x="11310" y="20397"/>
                    <a:pt x="11353" y="20585"/>
                    <a:pt x="11496" y="20674"/>
                  </a:cubicBezTo>
                  <a:cubicBezTo>
                    <a:pt x="11546" y="20705"/>
                    <a:pt x="11602" y="20720"/>
                    <a:pt x="11657" y="20720"/>
                  </a:cubicBezTo>
                  <a:cubicBezTo>
                    <a:pt x="11759" y="20720"/>
                    <a:pt x="11857" y="20670"/>
                    <a:pt x="11914" y="20577"/>
                  </a:cubicBezTo>
                  <a:lnTo>
                    <a:pt x="14808" y="15947"/>
                  </a:lnTo>
                  <a:cubicBezTo>
                    <a:pt x="15272" y="16242"/>
                    <a:pt x="15571" y="16764"/>
                    <a:pt x="15571" y="17332"/>
                  </a:cubicBezTo>
                  <a:lnTo>
                    <a:pt x="15571" y="20417"/>
                  </a:lnTo>
                  <a:cubicBezTo>
                    <a:pt x="15571" y="20584"/>
                    <a:pt x="15706" y="20720"/>
                    <a:pt x="15873" y="20720"/>
                  </a:cubicBezTo>
                  <a:cubicBezTo>
                    <a:pt x="16042" y="20720"/>
                    <a:pt x="16178" y="20584"/>
                    <a:pt x="16178" y="20417"/>
                  </a:cubicBezTo>
                  <a:lnTo>
                    <a:pt x="16178" y="17332"/>
                  </a:lnTo>
                  <a:cubicBezTo>
                    <a:pt x="16179" y="16342"/>
                    <a:pt x="15515" y="15455"/>
                    <a:pt x="14564" y="15175"/>
                  </a:cubicBezTo>
                  <a:lnTo>
                    <a:pt x="11903" y="14393"/>
                  </a:lnTo>
                  <a:lnTo>
                    <a:pt x="11432" y="13450"/>
                  </a:lnTo>
                  <a:cubicBezTo>
                    <a:pt x="11355" y="13299"/>
                    <a:pt x="11219" y="13182"/>
                    <a:pt x="11055" y="13132"/>
                  </a:cubicBezTo>
                  <a:cubicBezTo>
                    <a:pt x="10995" y="13113"/>
                    <a:pt x="10933" y="13104"/>
                    <a:pt x="10871" y="13104"/>
                  </a:cubicBezTo>
                  <a:cubicBezTo>
                    <a:pt x="10801" y="13104"/>
                    <a:pt x="10730" y="13116"/>
                    <a:pt x="10662" y="13139"/>
                  </a:cubicBezTo>
                  <a:lnTo>
                    <a:pt x="10662" y="12129"/>
                  </a:lnTo>
                  <a:cubicBezTo>
                    <a:pt x="11675" y="11427"/>
                    <a:pt x="12387" y="10320"/>
                    <a:pt x="12566" y="9043"/>
                  </a:cubicBezTo>
                  <a:lnTo>
                    <a:pt x="12746" y="9043"/>
                  </a:lnTo>
                  <a:cubicBezTo>
                    <a:pt x="13337" y="9043"/>
                    <a:pt x="13845" y="8605"/>
                    <a:pt x="13901" y="8042"/>
                  </a:cubicBezTo>
                  <a:cubicBezTo>
                    <a:pt x="13932" y="7728"/>
                    <a:pt x="13830" y="7413"/>
                    <a:pt x="13618" y="7181"/>
                  </a:cubicBezTo>
                  <a:cubicBezTo>
                    <a:pt x="13517" y="7069"/>
                    <a:pt x="13394" y="6979"/>
                    <a:pt x="13258" y="6916"/>
                  </a:cubicBezTo>
                  <a:lnTo>
                    <a:pt x="13258" y="5474"/>
                  </a:lnTo>
                  <a:lnTo>
                    <a:pt x="13603" y="5474"/>
                  </a:lnTo>
                  <a:cubicBezTo>
                    <a:pt x="13738" y="5474"/>
                    <a:pt x="13857" y="5385"/>
                    <a:pt x="13894" y="5256"/>
                  </a:cubicBezTo>
                  <a:cubicBezTo>
                    <a:pt x="13931" y="5124"/>
                    <a:pt x="13878" y="4987"/>
                    <a:pt x="13765" y="4914"/>
                  </a:cubicBezTo>
                  <a:cubicBezTo>
                    <a:pt x="13607" y="4813"/>
                    <a:pt x="13437" y="4717"/>
                    <a:pt x="13258" y="4627"/>
                  </a:cubicBezTo>
                  <a:lnTo>
                    <a:pt x="13258" y="2721"/>
                  </a:lnTo>
                  <a:cubicBezTo>
                    <a:pt x="13258" y="2029"/>
                    <a:pt x="12817" y="1421"/>
                    <a:pt x="12164" y="1201"/>
                  </a:cubicBezTo>
                  <a:lnTo>
                    <a:pt x="9005" y="147"/>
                  </a:lnTo>
                  <a:cubicBezTo>
                    <a:pt x="8710" y="49"/>
                    <a:pt x="8400" y="0"/>
                    <a:pt x="8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03;p74"/>
            <p:cNvSpPr/>
            <p:nvPr/>
          </p:nvSpPr>
          <p:spPr>
            <a:xfrm>
              <a:off x="3569873" y="1696374"/>
              <a:ext cx="11875" cy="11856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302" y="1"/>
                  </a:moveTo>
                  <a:cubicBezTo>
                    <a:pt x="135" y="1"/>
                    <a:pt x="1" y="136"/>
                    <a:pt x="1" y="303"/>
                  </a:cubicBezTo>
                  <a:cubicBezTo>
                    <a:pt x="1" y="472"/>
                    <a:pt x="138" y="608"/>
                    <a:pt x="306" y="608"/>
                  </a:cubicBezTo>
                  <a:cubicBezTo>
                    <a:pt x="473" y="608"/>
                    <a:pt x="609" y="472"/>
                    <a:pt x="609" y="303"/>
                  </a:cubicBezTo>
                  <a:cubicBezTo>
                    <a:pt x="609" y="136"/>
                    <a:pt x="473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04;p74"/>
            <p:cNvSpPr/>
            <p:nvPr/>
          </p:nvSpPr>
          <p:spPr>
            <a:xfrm>
              <a:off x="3569873" y="1740658"/>
              <a:ext cx="11875" cy="11856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302" y="0"/>
                  </a:moveTo>
                  <a:cubicBezTo>
                    <a:pt x="135" y="0"/>
                    <a:pt x="1" y="136"/>
                    <a:pt x="1" y="303"/>
                  </a:cubicBezTo>
                  <a:cubicBezTo>
                    <a:pt x="1" y="472"/>
                    <a:pt x="138" y="607"/>
                    <a:pt x="306" y="607"/>
                  </a:cubicBezTo>
                  <a:cubicBezTo>
                    <a:pt x="473" y="607"/>
                    <a:pt x="609" y="472"/>
                    <a:pt x="609" y="303"/>
                  </a:cubicBezTo>
                  <a:cubicBezTo>
                    <a:pt x="609" y="136"/>
                    <a:pt x="473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05;p74"/>
            <p:cNvSpPr/>
            <p:nvPr/>
          </p:nvSpPr>
          <p:spPr>
            <a:xfrm>
              <a:off x="3531887" y="1506580"/>
              <a:ext cx="11856" cy="18174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5" y="1"/>
                  </a:moveTo>
                  <a:cubicBezTo>
                    <a:pt x="136" y="1"/>
                    <a:pt x="1" y="135"/>
                    <a:pt x="1" y="303"/>
                  </a:cubicBezTo>
                  <a:lnTo>
                    <a:pt x="1" y="629"/>
                  </a:lnTo>
                  <a:cubicBezTo>
                    <a:pt x="1" y="796"/>
                    <a:pt x="136" y="932"/>
                    <a:pt x="305" y="932"/>
                  </a:cubicBezTo>
                  <a:cubicBezTo>
                    <a:pt x="472" y="932"/>
                    <a:pt x="607" y="796"/>
                    <a:pt x="607" y="629"/>
                  </a:cubicBezTo>
                  <a:lnTo>
                    <a:pt x="607" y="303"/>
                  </a:lnTo>
                  <a:cubicBezTo>
                    <a:pt x="607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06;p74"/>
            <p:cNvSpPr/>
            <p:nvPr/>
          </p:nvSpPr>
          <p:spPr>
            <a:xfrm>
              <a:off x="3607781" y="1506580"/>
              <a:ext cx="11856" cy="18174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4" y="1"/>
                  </a:moveTo>
                  <a:cubicBezTo>
                    <a:pt x="136" y="1"/>
                    <a:pt x="0" y="135"/>
                    <a:pt x="0" y="303"/>
                  </a:cubicBezTo>
                  <a:lnTo>
                    <a:pt x="0" y="629"/>
                  </a:lnTo>
                  <a:cubicBezTo>
                    <a:pt x="0" y="796"/>
                    <a:pt x="136" y="932"/>
                    <a:pt x="304" y="932"/>
                  </a:cubicBezTo>
                  <a:cubicBezTo>
                    <a:pt x="472" y="932"/>
                    <a:pt x="607" y="796"/>
                    <a:pt x="607" y="629"/>
                  </a:cubicBezTo>
                  <a:lnTo>
                    <a:pt x="607" y="303"/>
                  </a:lnTo>
                  <a:cubicBezTo>
                    <a:pt x="607" y="136"/>
                    <a:pt x="472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07;p74"/>
            <p:cNvSpPr/>
            <p:nvPr/>
          </p:nvSpPr>
          <p:spPr>
            <a:xfrm>
              <a:off x="3550178" y="1550865"/>
              <a:ext cx="51071" cy="18174"/>
            </a:xfrm>
            <a:custGeom>
              <a:avLst/>
              <a:gdLst/>
              <a:ahLst/>
              <a:cxnLst/>
              <a:rect l="l" t="t" r="r" b="b"/>
              <a:pathLst>
                <a:path w="2619" h="932" extrusionOk="0">
                  <a:moveTo>
                    <a:pt x="337" y="0"/>
                  </a:moveTo>
                  <a:cubicBezTo>
                    <a:pt x="258" y="0"/>
                    <a:pt x="179" y="30"/>
                    <a:pt x="119" y="90"/>
                  </a:cubicBezTo>
                  <a:cubicBezTo>
                    <a:pt x="1" y="210"/>
                    <a:pt x="4" y="402"/>
                    <a:pt x="122" y="519"/>
                  </a:cubicBezTo>
                  <a:cubicBezTo>
                    <a:pt x="384" y="779"/>
                    <a:pt x="828" y="932"/>
                    <a:pt x="1308" y="932"/>
                  </a:cubicBezTo>
                  <a:cubicBezTo>
                    <a:pt x="1795" y="932"/>
                    <a:pt x="2237" y="779"/>
                    <a:pt x="2497" y="519"/>
                  </a:cubicBezTo>
                  <a:cubicBezTo>
                    <a:pt x="2617" y="402"/>
                    <a:pt x="2619" y="210"/>
                    <a:pt x="2499" y="90"/>
                  </a:cubicBezTo>
                  <a:cubicBezTo>
                    <a:pt x="2439" y="30"/>
                    <a:pt x="2361" y="0"/>
                    <a:pt x="2283" y="0"/>
                  </a:cubicBezTo>
                  <a:cubicBezTo>
                    <a:pt x="2206" y="0"/>
                    <a:pt x="2129" y="29"/>
                    <a:pt x="2070" y="88"/>
                  </a:cubicBezTo>
                  <a:cubicBezTo>
                    <a:pt x="1960" y="196"/>
                    <a:pt x="1695" y="325"/>
                    <a:pt x="1310" y="325"/>
                  </a:cubicBezTo>
                  <a:cubicBezTo>
                    <a:pt x="926" y="325"/>
                    <a:pt x="661" y="196"/>
                    <a:pt x="549" y="88"/>
                  </a:cubicBezTo>
                  <a:cubicBezTo>
                    <a:pt x="491" y="29"/>
                    <a:pt x="414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8;p74"/>
            <p:cNvSpPr/>
            <p:nvPr/>
          </p:nvSpPr>
          <p:spPr>
            <a:xfrm>
              <a:off x="3525511" y="1487587"/>
              <a:ext cx="24531" cy="11856"/>
            </a:xfrm>
            <a:custGeom>
              <a:avLst/>
              <a:gdLst/>
              <a:ahLst/>
              <a:cxnLst/>
              <a:rect l="l" t="t" r="r" b="b"/>
              <a:pathLst>
                <a:path w="1258" h="608" extrusionOk="0">
                  <a:moveTo>
                    <a:pt x="305" y="1"/>
                  </a:moveTo>
                  <a:cubicBezTo>
                    <a:pt x="136" y="1"/>
                    <a:pt x="0" y="136"/>
                    <a:pt x="0" y="305"/>
                  </a:cubicBezTo>
                  <a:cubicBezTo>
                    <a:pt x="0" y="472"/>
                    <a:pt x="136" y="608"/>
                    <a:pt x="305" y="608"/>
                  </a:cubicBezTo>
                  <a:lnTo>
                    <a:pt x="954" y="608"/>
                  </a:lnTo>
                  <a:cubicBezTo>
                    <a:pt x="1122" y="608"/>
                    <a:pt x="1257" y="472"/>
                    <a:pt x="1257" y="305"/>
                  </a:cubicBezTo>
                  <a:cubicBezTo>
                    <a:pt x="1257" y="136"/>
                    <a:pt x="1122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09;p74"/>
            <p:cNvSpPr/>
            <p:nvPr/>
          </p:nvSpPr>
          <p:spPr>
            <a:xfrm>
              <a:off x="3601483" y="1487587"/>
              <a:ext cx="24492" cy="11856"/>
            </a:xfrm>
            <a:custGeom>
              <a:avLst/>
              <a:gdLst/>
              <a:ahLst/>
              <a:cxnLst/>
              <a:rect l="l" t="t" r="r" b="b"/>
              <a:pathLst>
                <a:path w="1256" h="608" extrusionOk="0">
                  <a:moveTo>
                    <a:pt x="303" y="1"/>
                  </a:moveTo>
                  <a:cubicBezTo>
                    <a:pt x="136" y="1"/>
                    <a:pt x="0" y="136"/>
                    <a:pt x="0" y="305"/>
                  </a:cubicBezTo>
                  <a:cubicBezTo>
                    <a:pt x="0" y="472"/>
                    <a:pt x="136" y="608"/>
                    <a:pt x="303" y="608"/>
                  </a:cubicBezTo>
                  <a:lnTo>
                    <a:pt x="952" y="608"/>
                  </a:lnTo>
                  <a:cubicBezTo>
                    <a:pt x="1120" y="608"/>
                    <a:pt x="1256" y="472"/>
                    <a:pt x="1256" y="305"/>
                  </a:cubicBezTo>
                  <a:cubicBezTo>
                    <a:pt x="1256" y="136"/>
                    <a:pt x="1120" y="1"/>
                    <a:pt x="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366;p74"/>
          <p:cNvGrpSpPr/>
          <p:nvPr/>
        </p:nvGrpSpPr>
        <p:grpSpPr>
          <a:xfrm>
            <a:off x="722984" y="3900501"/>
            <a:ext cx="302835" cy="404060"/>
            <a:chOff x="3424325" y="1851964"/>
            <a:chExt cx="302835" cy="404060"/>
          </a:xfrm>
        </p:grpSpPr>
        <p:sp>
          <p:nvSpPr>
            <p:cNvPr id="43" name="Google Shape;4367;p74"/>
            <p:cNvSpPr/>
            <p:nvPr/>
          </p:nvSpPr>
          <p:spPr>
            <a:xfrm>
              <a:off x="3531887" y="1991662"/>
              <a:ext cx="11856" cy="18194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5" y="0"/>
                  </a:moveTo>
                  <a:cubicBezTo>
                    <a:pt x="136" y="0"/>
                    <a:pt x="1" y="136"/>
                    <a:pt x="1" y="304"/>
                  </a:cubicBezTo>
                  <a:lnTo>
                    <a:pt x="1" y="629"/>
                  </a:lnTo>
                  <a:cubicBezTo>
                    <a:pt x="1" y="797"/>
                    <a:pt x="136" y="933"/>
                    <a:pt x="305" y="933"/>
                  </a:cubicBezTo>
                  <a:cubicBezTo>
                    <a:pt x="472" y="933"/>
                    <a:pt x="607" y="797"/>
                    <a:pt x="607" y="629"/>
                  </a:cubicBezTo>
                  <a:lnTo>
                    <a:pt x="607" y="304"/>
                  </a:lnTo>
                  <a:cubicBezTo>
                    <a:pt x="607" y="136"/>
                    <a:pt x="472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68;p74"/>
            <p:cNvSpPr/>
            <p:nvPr/>
          </p:nvSpPr>
          <p:spPr>
            <a:xfrm>
              <a:off x="3607781" y="1991662"/>
              <a:ext cx="11856" cy="18194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629"/>
                  </a:lnTo>
                  <a:cubicBezTo>
                    <a:pt x="0" y="797"/>
                    <a:pt x="136" y="933"/>
                    <a:pt x="304" y="933"/>
                  </a:cubicBezTo>
                  <a:cubicBezTo>
                    <a:pt x="472" y="933"/>
                    <a:pt x="607" y="797"/>
                    <a:pt x="607" y="629"/>
                  </a:cubicBezTo>
                  <a:lnTo>
                    <a:pt x="607" y="304"/>
                  </a:lnTo>
                  <a:cubicBezTo>
                    <a:pt x="607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69;p74"/>
            <p:cNvSpPr/>
            <p:nvPr/>
          </p:nvSpPr>
          <p:spPr>
            <a:xfrm>
              <a:off x="3550178" y="2035947"/>
              <a:ext cx="51051" cy="18194"/>
            </a:xfrm>
            <a:custGeom>
              <a:avLst/>
              <a:gdLst/>
              <a:ahLst/>
              <a:cxnLst/>
              <a:rect l="l" t="t" r="r" b="b"/>
              <a:pathLst>
                <a:path w="2618" h="933" extrusionOk="0">
                  <a:moveTo>
                    <a:pt x="2284" y="1"/>
                  </a:moveTo>
                  <a:cubicBezTo>
                    <a:pt x="2206" y="1"/>
                    <a:pt x="2129" y="30"/>
                    <a:pt x="2070" y="90"/>
                  </a:cubicBezTo>
                  <a:cubicBezTo>
                    <a:pt x="1960" y="199"/>
                    <a:pt x="1695" y="327"/>
                    <a:pt x="1310" y="327"/>
                  </a:cubicBezTo>
                  <a:cubicBezTo>
                    <a:pt x="926" y="327"/>
                    <a:pt x="661" y="200"/>
                    <a:pt x="549" y="90"/>
                  </a:cubicBezTo>
                  <a:cubicBezTo>
                    <a:pt x="491" y="31"/>
                    <a:pt x="414" y="2"/>
                    <a:pt x="337" y="2"/>
                  </a:cubicBezTo>
                  <a:cubicBezTo>
                    <a:pt x="259" y="2"/>
                    <a:pt x="180" y="32"/>
                    <a:pt x="119" y="91"/>
                  </a:cubicBezTo>
                  <a:cubicBezTo>
                    <a:pt x="1" y="211"/>
                    <a:pt x="4" y="403"/>
                    <a:pt x="122" y="520"/>
                  </a:cubicBezTo>
                  <a:cubicBezTo>
                    <a:pt x="384" y="778"/>
                    <a:pt x="828" y="933"/>
                    <a:pt x="1308" y="933"/>
                  </a:cubicBezTo>
                  <a:cubicBezTo>
                    <a:pt x="1789" y="933"/>
                    <a:pt x="2237" y="777"/>
                    <a:pt x="2497" y="520"/>
                  </a:cubicBezTo>
                  <a:cubicBezTo>
                    <a:pt x="2617" y="403"/>
                    <a:pt x="2617" y="211"/>
                    <a:pt x="2499" y="91"/>
                  </a:cubicBezTo>
                  <a:cubicBezTo>
                    <a:pt x="2440" y="31"/>
                    <a:pt x="2362" y="1"/>
                    <a:pt x="2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70;p74"/>
            <p:cNvSpPr/>
            <p:nvPr/>
          </p:nvSpPr>
          <p:spPr>
            <a:xfrm>
              <a:off x="3424325" y="1851964"/>
              <a:ext cx="302835" cy="404060"/>
            </a:xfrm>
            <a:custGeom>
              <a:avLst/>
              <a:gdLst/>
              <a:ahLst/>
              <a:cxnLst/>
              <a:rect l="l" t="t" r="r" b="b"/>
              <a:pathLst>
                <a:path w="15530" h="20721" extrusionOk="0">
                  <a:moveTo>
                    <a:pt x="10132" y="4232"/>
                  </a:moveTo>
                  <a:cubicBezTo>
                    <a:pt x="10214" y="4549"/>
                    <a:pt x="10361" y="5078"/>
                    <a:pt x="10588" y="5612"/>
                  </a:cubicBezTo>
                  <a:cubicBezTo>
                    <a:pt x="11099" y="6811"/>
                    <a:pt x="11730" y="7418"/>
                    <a:pt x="12470" y="7418"/>
                  </a:cubicBezTo>
                  <a:cubicBezTo>
                    <a:pt x="12613" y="7418"/>
                    <a:pt x="12750" y="7478"/>
                    <a:pt x="12846" y="7584"/>
                  </a:cubicBezTo>
                  <a:cubicBezTo>
                    <a:pt x="12943" y="7693"/>
                    <a:pt x="12989" y="7833"/>
                    <a:pt x="12974" y="7978"/>
                  </a:cubicBezTo>
                  <a:cubicBezTo>
                    <a:pt x="12950" y="8234"/>
                    <a:pt x="12707" y="8432"/>
                    <a:pt x="12423" y="8432"/>
                  </a:cubicBezTo>
                  <a:lnTo>
                    <a:pt x="11966" y="8432"/>
                  </a:lnTo>
                  <a:cubicBezTo>
                    <a:pt x="11808" y="8432"/>
                    <a:pt x="11675" y="8555"/>
                    <a:pt x="11663" y="8712"/>
                  </a:cubicBezTo>
                  <a:cubicBezTo>
                    <a:pt x="11588" y="9692"/>
                    <a:pt x="11149" y="10603"/>
                    <a:pt x="10429" y="11276"/>
                  </a:cubicBezTo>
                  <a:cubicBezTo>
                    <a:pt x="9704" y="11953"/>
                    <a:pt x="8758" y="12324"/>
                    <a:pt x="7766" y="12324"/>
                  </a:cubicBezTo>
                  <a:cubicBezTo>
                    <a:pt x="7765" y="12324"/>
                    <a:pt x="7764" y="12324"/>
                    <a:pt x="7763" y="12324"/>
                  </a:cubicBezTo>
                  <a:cubicBezTo>
                    <a:pt x="5608" y="12324"/>
                    <a:pt x="3854" y="10572"/>
                    <a:pt x="3853" y="8418"/>
                  </a:cubicBezTo>
                  <a:lnTo>
                    <a:pt x="3853" y="8412"/>
                  </a:lnTo>
                  <a:cubicBezTo>
                    <a:pt x="3853" y="6255"/>
                    <a:pt x="5609" y="4499"/>
                    <a:pt x="7766" y="4499"/>
                  </a:cubicBezTo>
                  <a:lnTo>
                    <a:pt x="9064" y="4499"/>
                  </a:lnTo>
                  <a:cubicBezTo>
                    <a:pt x="9450" y="4499"/>
                    <a:pt x="9814" y="4404"/>
                    <a:pt x="10132" y="4232"/>
                  </a:cubicBezTo>
                  <a:close/>
                  <a:moveTo>
                    <a:pt x="12954" y="8914"/>
                  </a:moveTo>
                  <a:cubicBezTo>
                    <a:pt x="12866" y="9813"/>
                    <a:pt x="12552" y="10668"/>
                    <a:pt x="12030" y="11409"/>
                  </a:cubicBezTo>
                  <a:cubicBezTo>
                    <a:pt x="11512" y="12146"/>
                    <a:pt x="10821" y="12730"/>
                    <a:pt x="10015" y="13113"/>
                  </a:cubicBezTo>
                  <a:lnTo>
                    <a:pt x="10015" y="12331"/>
                  </a:lnTo>
                  <a:cubicBezTo>
                    <a:pt x="10309" y="12161"/>
                    <a:pt x="10588" y="11956"/>
                    <a:pt x="10844" y="11719"/>
                  </a:cubicBezTo>
                  <a:cubicBezTo>
                    <a:pt x="11608" y="11006"/>
                    <a:pt x="12097" y="10063"/>
                    <a:pt x="12240" y="9038"/>
                  </a:cubicBezTo>
                  <a:lnTo>
                    <a:pt x="12426" y="9038"/>
                  </a:lnTo>
                  <a:cubicBezTo>
                    <a:pt x="12614" y="9038"/>
                    <a:pt x="12794" y="8992"/>
                    <a:pt x="12954" y="8914"/>
                  </a:cubicBezTo>
                  <a:close/>
                  <a:moveTo>
                    <a:pt x="8738" y="608"/>
                  </a:moveTo>
                  <a:cubicBezTo>
                    <a:pt x="11075" y="608"/>
                    <a:pt x="12977" y="2508"/>
                    <a:pt x="12977" y="4846"/>
                  </a:cubicBezTo>
                  <a:lnTo>
                    <a:pt x="12977" y="6936"/>
                  </a:lnTo>
                  <a:cubicBezTo>
                    <a:pt x="12822" y="6856"/>
                    <a:pt x="12646" y="6813"/>
                    <a:pt x="12470" y="6813"/>
                  </a:cubicBezTo>
                  <a:cubicBezTo>
                    <a:pt x="11885" y="6813"/>
                    <a:pt x="11429" y="6035"/>
                    <a:pt x="11151" y="5383"/>
                  </a:cubicBezTo>
                  <a:cubicBezTo>
                    <a:pt x="10852" y="4685"/>
                    <a:pt x="10694" y="3972"/>
                    <a:pt x="10664" y="3835"/>
                  </a:cubicBezTo>
                  <a:cubicBezTo>
                    <a:pt x="10981" y="3515"/>
                    <a:pt x="11202" y="3098"/>
                    <a:pt x="11283" y="2626"/>
                  </a:cubicBezTo>
                  <a:cubicBezTo>
                    <a:pt x="11312" y="2458"/>
                    <a:pt x="11199" y="2304"/>
                    <a:pt x="11035" y="2276"/>
                  </a:cubicBezTo>
                  <a:cubicBezTo>
                    <a:pt x="11018" y="2273"/>
                    <a:pt x="11001" y="2272"/>
                    <a:pt x="10985" y="2272"/>
                  </a:cubicBezTo>
                  <a:cubicBezTo>
                    <a:pt x="10839" y="2272"/>
                    <a:pt x="10711" y="2375"/>
                    <a:pt x="10685" y="2523"/>
                  </a:cubicBezTo>
                  <a:cubicBezTo>
                    <a:pt x="10551" y="3315"/>
                    <a:pt x="9871" y="3891"/>
                    <a:pt x="9064" y="3891"/>
                  </a:cubicBezTo>
                  <a:lnTo>
                    <a:pt x="7766" y="3891"/>
                  </a:lnTo>
                  <a:cubicBezTo>
                    <a:pt x="5275" y="3891"/>
                    <a:pt x="3251" y="5915"/>
                    <a:pt x="3246" y="8404"/>
                  </a:cubicBezTo>
                  <a:lnTo>
                    <a:pt x="3246" y="8412"/>
                  </a:lnTo>
                  <a:cubicBezTo>
                    <a:pt x="3246" y="10088"/>
                    <a:pt x="4161" y="11552"/>
                    <a:pt x="5517" y="12333"/>
                  </a:cubicBezTo>
                  <a:lnTo>
                    <a:pt x="5517" y="13301"/>
                  </a:lnTo>
                  <a:lnTo>
                    <a:pt x="3451" y="13301"/>
                  </a:lnTo>
                  <a:cubicBezTo>
                    <a:pt x="3239" y="12551"/>
                    <a:pt x="2555" y="9806"/>
                    <a:pt x="2555" y="5493"/>
                  </a:cubicBezTo>
                  <a:cubicBezTo>
                    <a:pt x="2555" y="2798"/>
                    <a:pt x="4747" y="608"/>
                    <a:pt x="7442" y="608"/>
                  </a:cubicBezTo>
                  <a:close/>
                  <a:moveTo>
                    <a:pt x="9407" y="12626"/>
                  </a:moveTo>
                  <a:lnTo>
                    <a:pt x="9407" y="13792"/>
                  </a:lnTo>
                  <a:cubicBezTo>
                    <a:pt x="9407" y="14158"/>
                    <a:pt x="9617" y="14488"/>
                    <a:pt x="9938" y="14646"/>
                  </a:cubicBezTo>
                  <a:lnTo>
                    <a:pt x="9514" y="16260"/>
                  </a:lnTo>
                  <a:cubicBezTo>
                    <a:pt x="8956" y="16447"/>
                    <a:pt x="8366" y="16543"/>
                    <a:pt x="7766" y="16543"/>
                  </a:cubicBezTo>
                  <a:cubicBezTo>
                    <a:pt x="7166" y="16543"/>
                    <a:pt x="6579" y="16447"/>
                    <a:pt x="6015" y="16260"/>
                  </a:cubicBezTo>
                  <a:lnTo>
                    <a:pt x="5589" y="14646"/>
                  </a:lnTo>
                  <a:cubicBezTo>
                    <a:pt x="5914" y="14488"/>
                    <a:pt x="6122" y="14158"/>
                    <a:pt x="6122" y="13792"/>
                  </a:cubicBezTo>
                  <a:lnTo>
                    <a:pt x="6122" y="12626"/>
                  </a:lnTo>
                  <a:cubicBezTo>
                    <a:pt x="6630" y="12825"/>
                    <a:pt x="7186" y="12934"/>
                    <a:pt x="7764" y="12934"/>
                  </a:cubicBezTo>
                  <a:cubicBezTo>
                    <a:pt x="8333" y="12934"/>
                    <a:pt x="8888" y="12827"/>
                    <a:pt x="9407" y="12626"/>
                  </a:cubicBezTo>
                  <a:close/>
                  <a:moveTo>
                    <a:pt x="3874" y="18772"/>
                  </a:moveTo>
                  <a:cubicBezTo>
                    <a:pt x="4243" y="18772"/>
                    <a:pt x="4544" y="19072"/>
                    <a:pt x="4544" y="19442"/>
                  </a:cubicBezTo>
                  <a:cubicBezTo>
                    <a:pt x="4544" y="19811"/>
                    <a:pt x="4244" y="20110"/>
                    <a:pt x="3874" y="20110"/>
                  </a:cubicBezTo>
                  <a:cubicBezTo>
                    <a:pt x="3504" y="20110"/>
                    <a:pt x="3204" y="19811"/>
                    <a:pt x="3204" y="19442"/>
                  </a:cubicBezTo>
                  <a:cubicBezTo>
                    <a:pt x="3204" y="19072"/>
                    <a:pt x="3504" y="18772"/>
                    <a:pt x="3874" y="18772"/>
                  </a:cubicBezTo>
                  <a:close/>
                  <a:moveTo>
                    <a:pt x="7442" y="1"/>
                  </a:moveTo>
                  <a:cubicBezTo>
                    <a:pt x="4411" y="1"/>
                    <a:pt x="1948" y="2464"/>
                    <a:pt x="1948" y="5493"/>
                  </a:cubicBezTo>
                  <a:cubicBezTo>
                    <a:pt x="1948" y="8197"/>
                    <a:pt x="2216" y="10278"/>
                    <a:pt x="2439" y="11547"/>
                  </a:cubicBezTo>
                  <a:cubicBezTo>
                    <a:pt x="2683" y="12933"/>
                    <a:pt x="2926" y="13668"/>
                    <a:pt x="2937" y="13698"/>
                  </a:cubicBezTo>
                  <a:cubicBezTo>
                    <a:pt x="2979" y="13822"/>
                    <a:pt x="3094" y="13905"/>
                    <a:pt x="3224" y="13905"/>
                  </a:cubicBezTo>
                  <a:lnTo>
                    <a:pt x="5495" y="13905"/>
                  </a:lnTo>
                  <a:cubicBezTo>
                    <a:pt x="5461" y="14004"/>
                    <a:pt x="5385" y="14082"/>
                    <a:pt x="5285" y="14118"/>
                  </a:cubicBezTo>
                  <a:lnTo>
                    <a:pt x="1502" y="15453"/>
                  </a:lnTo>
                  <a:cubicBezTo>
                    <a:pt x="604" y="15772"/>
                    <a:pt x="1" y="16623"/>
                    <a:pt x="1" y="17574"/>
                  </a:cubicBezTo>
                  <a:lnTo>
                    <a:pt x="1" y="20415"/>
                  </a:lnTo>
                  <a:cubicBezTo>
                    <a:pt x="1" y="20582"/>
                    <a:pt x="137" y="20717"/>
                    <a:pt x="304" y="20717"/>
                  </a:cubicBezTo>
                  <a:cubicBezTo>
                    <a:pt x="472" y="20717"/>
                    <a:pt x="608" y="20582"/>
                    <a:pt x="608" y="20415"/>
                  </a:cubicBezTo>
                  <a:lnTo>
                    <a:pt x="608" y="17574"/>
                  </a:lnTo>
                  <a:cubicBezTo>
                    <a:pt x="608" y="16880"/>
                    <a:pt x="1048" y="16257"/>
                    <a:pt x="1703" y="16025"/>
                  </a:cubicBezTo>
                  <a:lnTo>
                    <a:pt x="3569" y="15366"/>
                  </a:lnTo>
                  <a:lnTo>
                    <a:pt x="3569" y="18201"/>
                  </a:lnTo>
                  <a:cubicBezTo>
                    <a:pt x="3012" y="18338"/>
                    <a:pt x="2596" y="18842"/>
                    <a:pt x="2596" y="19442"/>
                  </a:cubicBezTo>
                  <a:cubicBezTo>
                    <a:pt x="2596" y="20145"/>
                    <a:pt x="3169" y="20717"/>
                    <a:pt x="3873" y="20717"/>
                  </a:cubicBezTo>
                  <a:cubicBezTo>
                    <a:pt x="4575" y="20717"/>
                    <a:pt x="5149" y="20145"/>
                    <a:pt x="5149" y="19442"/>
                  </a:cubicBezTo>
                  <a:cubicBezTo>
                    <a:pt x="5149" y="18842"/>
                    <a:pt x="4732" y="18338"/>
                    <a:pt x="4175" y="18201"/>
                  </a:cubicBezTo>
                  <a:lnTo>
                    <a:pt x="4175" y="15152"/>
                  </a:lnTo>
                  <a:lnTo>
                    <a:pt x="5018" y="14855"/>
                  </a:lnTo>
                  <a:lnTo>
                    <a:pt x="6501" y="20492"/>
                  </a:lnTo>
                  <a:cubicBezTo>
                    <a:pt x="6536" y="20627"/>
                    <a:pt x="6659" y="20717"/>
                    <a:pt x="6793" y="20717"/>
                  </a:cubicBezTo>
                  <a:cubicBezTo>
                    <a:pt x="6820" y="20717"/>
                    <a:pt x="6845" y="20715"/>
                    <a:pt x="6872" y="20707"/>
                  </a:cubicBezTo>
                  <a:cubicBezTo>
                    <a:pt x="7035" y="20665"/>
                    <a:pt x="7130" y="20499"/>
                    <a:pt x="7087" y="20336"/>
                  </a:cubicBezTo>
                  <a:lnTo>
                    <a:pt x="6196" y="16946"/>
                  </a:lnTo>
                  <a:lnTo>
                    <a:pt x="6196" y="16946"/>
                  </a:lnTo>
                  <a:cubicBezTo>
                    <a:pt x="6708" y="17081"/>
                    <a:pt x="7232" y="17148"/>
                    <a:pt x="7767" y="17148"/>
                  </a:cubicBezTo>
                  <a:cubicBezTo>
                    <a:pt x="8301" y="17148"/>
                    <a:pt x="8828" y="17081"/>
                    <a:pt x="9338" y="16947"/>
                  </a:cubicBezTo>
                  <a:lnTo>
                    <a:pt x="9338" y="16947"/>
                  </a:lnTo>
                  <a:lnTo>
                    <a:pt x="8449" y="20338"/>
                  </a:lnTo>
                  <a:cubicBezTo>
                    <a:pt x="8406" y="20500"/>
                    <a:pt x="8503" y="20666"/>
                    <a:pt x="8664" y="20709"/>
                  </a:cubicBezTo>
                  <a:cubicBezTo>
                    <a:pt x="8688" y="20716"/>
                    <a:pt x="8716" y="20719"/>
                    <a:pt x="8741" y="20719"/>
                  </a:cubicBezTo>
                  <a:cubicBezTo>
                    <a:pt x="8877" y="20719"/>
                    <a:pt x="8998" y="20629"/>
                    <a:pt x="9035" y="20493"/>
                  </a:cubicBezTo>
                  <a:lnTo>
                    <a:pt x="10515" y="14858"/>
                  </a:lnTo>
                  <a:lnTo>
                    <a:pt x="11843" y="15325"/>
                  </a:lnTo>
                  <a:lnTo>
                    <a:pt x="11843" y="16566"/>
                  </a:lnTo>
                  <a:cubicBezTo>
                    <a:pt x="10835" y="16711"/>
                    <a:pt x="10058" y="17583"/>
                    <a:pt x="10058" y="18631"/>
                  </a:cubicBezTo>
                  <a:lnTo>
                    <a:pt x="10058" y="20415"/>
                  </a:lnTo>
                  <a:cubicBezTo>
                    <a:pt x="10058" y="20582"/>
                    <a:pt x="10194" y="20717"/>
                    <a:pt x="10362" y="20717"/>
                  </a:cubicBezTo>
                  <a:cubicBezTo>
                    <a:pt x="10529" y="20717"/>
                    <a:pt x="10665" y="20582"/>
                    <a:pt x="10665" y="20415"/>
                  </a:cubicBezTo>
                  <a:lnTo>
                    <a:pt x="10665" y="18631"/>
                  </a:lnTo>
                  <a:cubicBezTo>
                    <a:pt x="10665" y="17815"/>
                    <a:pt x="11329" y="17151"/>
                    <a:pt x="12145" y="17151"/>
                  </a:cubicBezTo>
                  <a:cubicBezTo>
                    <a:pt x="12962" y="17151"/>
                    <a:pt x="13626" y="17815"/>
                    <a:pt x="13626" y="18631"/>
                  </a:cubicBezTo>
                  <a:lnTo>
                    <a:pt x="13626" y="20415"/>
                  </a:lnTo>
                  <a:cubicBezTo>
                    <a:pt x="13626" y="20582"/>
                    <a:pt x="13761" y="20717"/>
                    <a:pt x="13928" y="20717"/>
                  </a:cubicBezTo>
                  <a:cubicBezTo>
                    <a:pt x="14095" y="20717"/>
                    <a:pt x="14233" y="20582"/>
                    <a:pt x="14233" y="20415"/>
                  </a:cubicBezTo>
                  <a:lnTo>
                    <a:pt x="14233" y="18631"/>
                  </a:lnTo>
                  <a:cubicBezTo>
                    <a:pt x="14233" y="17583"/>
                    <a:pt x="13456" y="16713"/>
                    <a:pt x="12449" y="16566"/>
                  </a:cubicBezTo>
                  <a:lnTo>
                    <a:pt x="12449" y="15539"/>
                  </a:lnTo>
                  <a:lnTo>
                    <a:pt x="13827" y="16026"/>
                  </a:lnTo>
                  <a:cubicBezTo>
                    <a:pt x="14482" y="16259"/>
                    <a:pt x="14922" y="16881"/>
                    <a:pt x="14922" y="17575"/>
                  </a:cubicBezTo>
                  <a:lnTo>
                    <a:pt x="14922" y="20416"/>
                  </a:lnTo>
                  <a:cubicBezTo>
                    <a:pt x="14922" y="20585"/>
                    <a:pt x="15058" y="20720"/>
                    <a:pt x="15227" y="20720"/>
                  </a:cubicBezTo>
                  <a:cubicBezTo>
                    <a:pt x="15394" y="20720"/>
                    <a:pt x="15529" y="20585"/>
                    <a:pt x="15529" y="20416"/>
                  </a:cubicBezTo>
                  <a:lnTo>
                    <a:pt x="15529" y="17575"/>
                  </a:lnTo>
                  <a:cubicBezTo>
                    <a:pt x="15529" y="16623"/>
                    <a:pt x="14927" y="15769"/>
                    <a:pt x="14028" y="15453"/>
                  </a:cubicBezTo>
                  <a:lnTo>
                    <a:pt x="10245" y="14118"/>
                  </a:lnTo>
                  <a:cubicBezTo>
                    <a:pt x="10108" y="14069"/>
                    <a:pt x="10015" y="13938"/>
                    <a:pt x="10015" y="13794"/>
                  </a:cubicBezTo>
                  <a:lnTo>
                    <a:pt x="10015" y="13781"/>
                  </a:lnTo>
                  <a:cubicBezTo>
                    <a:pt x="11026" y="13358"/>
                    <a:pt x="11890" y="12661"/>
                    <a:pt x="12527" y="11760"/>
                  </a:cubicBezTo>
                  <a:cubicBezTo>
                    <a:pt x="13219" y="10777"/>
                    <a:pt x="13584" y="9621"/>
                    <a:pt x="13584" y="8414"/>
                  </a:cubicBezTo>
                  <a:lnTo>
                    <a:pt x="13584" y="4846"/>
                  </a:lnTo>
                  <a:cubicBezTo>
                    <a:pt x="13584" y="2176"/>
                    <a:pt x="11409" y="1"/>
                    <a:pt x="8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1;p74"/>
            <p:cNvSpPr/>
            <p:nvPr/>
          </p:nvSpPr>
          <p:spPr>
            <a:xfrm>
              <a:off x="3525511" y="1972143"/>
              <a:ext cx="24531" cy="11856"/>
            </a:xfrm>
            <a:custGeom>
              <a:avLst/>
              <a:gdLst/>
              <a:ahLst/>
              <a:cxnLst/>
              <a:rect l="l" t="t" r="r" b="b"/>
              <a:pathLst>
                <a:path w="1258" h="608" extrusionOk="0">
                  <a:moveTo>
                    <a:pt x="305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5" y="607"/>
                  </a:cubicBezTo>
                  <a:lnTo>
                    <a:pt x="954" y="607"/>
                  </a:lnTo>
                  <a:cubicBezTo>
                    <a:pt x="1122" y="607"/>
                    <a:pt x="1257" y="471"/>
                    <a:pt x="1257" y="304"/>
                  </a:cubicBezTo>
                  <a:cubicBezTo>
                    <a:pt x="1257" y="136"/>
                    <a:pt x="1122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72;p74"/>
            <p:cNvSpPr/>
            <p:nvPr/>
          </p:nvSpPr>
          <p:spPr>
            <a:xfrm>
              <a:off x="3601463" y="1972143"/>
              <a:ext cx="24453" cy="11856"/>
            </a:xfrm>
            <a:custGeom>
              <a:avLst/>
              <a:gdLst/>
              <a:ahLst/>
              <a:cxnLst/>
              <a:rect l="l" t="t" r="r" b="b"/>
              <a:pathLst>
                <a:path w="1254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0"/>
                    <a:pt x="136" y="607"/>
                    <a:pt x="303" y="607"/>
                  </a:cubicBezTo>
                  <a:lnTo>
                    <a:pt x="951" y="607"/>
                  </a:lnTo>
                  <a:cubicBezTo>
                    <a:pt x="1118" y="607"/>
                    <a:pt x="1254" y="471"/>
                    <a:pt x="1254" y="304"/>
                  </a:cubicBezTo>
                  <a:cubicBezTo>
                    <a:pt x="1254" y="136"/>
                    <a:pt x="1118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63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7546" y="185158"/>
            <a:ext cx="5776334" cy="676800"/>
          </a:xfrm>
        </p:spPr>
        <p:txBody>
          <a:bodyPr/>
          <a:lstStyle/>
          <a:p>
            <a:pPr algn="l"/>
            <a:r>
              <a:rPr lang="hr-HR" sz="2800" dirty="0" smtClean="0"/>
              <a:t>POSLJEDICE LOŠEG ODABIRA OČITUJU SE U:</a:t>
            </a:r>
            <a:endParaRPr lang="hr-HR" sz="2800" dirty="0"/>
          </a:p>
        </p:txBody>
      </p:sp>
      <p:sp>
        <p:nvSpPr>
          <p:cNvPr id="3" name="Pravokutnik 2"/>
          <p:cNvSpPr/>
          <p:nvPr/>
        </p:nvSpPr>
        <p:spPr>
          <a:xfrm>
            <a:off x="1009331" y="1476174"/>
            <a:ext cx="727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DUŽEM PROFESIONALNOM OSPOSOBLJAVANJU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r-HR" altLang="sr-Latn-RS" sz="16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NIŽOJ RAZINI OPĆE PRODUKTIVNOSTI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r-HR" altLang="sr-Latn-RS" sz="1600" dirty="0" smtClean="0">
              <a:solidFill>
                <a:schemeClr val="tx1"/>
              </a:solidFill>
              <a:latin typeface="Montserrat" panose="020B0604020202020204" charset="-18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altLang="sr-Latn-RS" sz="1600" dirty="0" smtClean="0">
                <a:solidFill>
                  <a:schemeClr val="tx1"/>
                </a:solidFill>
                <a:latin typeface="Montserrat" panose="020B0604020202020204" charset="-18"/>
              </a:rPr>
              <a:t>POVEĆANIM TROŠKOVIMA (INSTRUKACIJE, DODATNE GODINE,…)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altLang="sr-Latn-RS" sz="1600" dirty="0">
              <a:solidFill>
                <a:schemeClr val="tx1"/>
              </a:solidFill>
              <a:latin typeface="Montserra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103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54"/>
          <p:cNvSpPr txBox="1">
            <a:spLocks noGrp="1"/>
          </p:cNvSpPr>
          <p:nvPr>
            <p:ph type="title"/>
          </p:nvPr>
        </p:nvSpPr>
        <p:spPr>
          <a:xfrm>
            <a:off x="2078423" y="171390"/>
            <a:ext cx="5608915" cy="18009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lt2"/>
                </a:solidFill>
              </a:rPr>
              <a:t>ZA DODATNU POMOĆ UVIJEK SE MOŽETE OBRATITI:</a:t>
            </a:r>
            <a:endParaRPr dirty="0"/>
          </a:p>
        </p:txBody>
      </p:sp>
      <p:sp>
        <p:nvSpPr>
          <p:cNvPr id="2960" name="Google Shape;2960;p54"/>
          <p:cNvSpPr txBox="1">
            <a:spLocks noGrp="1"/>
          </p:cNvSpPr>
          <p:nvPr>
            <p:ph type="subTitle" idx="1"/>
          </p:nvPr>
        </p:nvSpPr>
        <p:spPr>
          <a:xfrm>
            <a:off x="2312431" y="2374692"/>
            <a:ext cx="4811383" cy="10467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SLUŽBI ZA PROFESIONALNU ORIJENTACIJU U KRAPINI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STRUČNOJ SLUŽBI ŠKOLE I RAZREDNICIMA</a:t>
            </a:r>
            <a:endParaRPr sz="1600" dirty="0"/>
          </a:p>
        </p:txBody>
      </p:sp>
      <p:sp>
        <p:nvSpPr>
          <p:cNvPr id="2961" name="Google Shape;2961;p54"/>
          <p:cNvSpPr/>
          <p:nvPr/>
        </p:nvSpPr>
        <p:spPr>
          <a:xfrm>
            <a:off x="714145" y="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54"/>
          <p:cNvSpPr/>
          <p:nvPr/>
        </p:nvSpPr>
        <p:spPr>
          <a:xfrm>
            <a:off x="714145" y="4286250"/>
            <a:ext cx="858600" cy="85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3" name="Google Shape;2963;p54"/>
          <p:cNvGrpSpPr/>
          <p:nvPr/>
        </p:nvGrpSpPr>
        <p:grpSpPr>
          <a:xfrm>
            <a:off x="874851" y="171390"/>
            <a:ext cx="537095" cy="685813"/>
            <a:chOff x="2234450" y="-2381700"/>
            <a:chExt cx="404500" cy="518025"/>
          </a:xfrm>
        </p:grpSpPr>
        <p:sp>
          <p:nvSpPr>
            <p:cNvPr id="2964" name="Google Shape;2964;p54"/>
            <p:cNvSpPr/>
            <p:nvPr/>
          </p:nvSpPr>
          <p:spPr>
            <a:xfrm>
              <a:off x="2234450" y="-2381700"/>
              <a:ext cx="404500" cy="518025"/>
            </a:xfrm>
            <a:custGeom>
              <a:avLst/>
              <a:gdLst/>
              <a:ahLst/>
              <a:cxnLst/>
              <a:rect l="l" t="t" r="r" b="b"/>
              <a:pathLst>
                <a:path w="16180" h="20721" extrusionOk="0">
                  <a:moveTo>
                    <a:pt x="11330" y="606"/>
                  </a:moveTo>
                  <a:cubicBezTo>
                    <a:pt x="12594" y="606"/>
                    <a:pt x="13622" y="1634"/>
                    <a:pt x="13622" y="2898"/>
                  </a:cubicBezTo>
                  <a:lnTo>
                    <a:pt x="13622" y="6553"/>
                  </a:lnTo>
                  <a:cubicBezTo>
                    <a:pt x="13515" y="6509"/>
                    <a:pt x="13398" y="6486"/>
                    <a:pt x="13276" y="6486"/>
                  </a:cubicBezTo>
                  <a:lnTo>
                    <a:pt x="12931" y="6486"/>
                  </a:lnTo>
                  <a:lnTo>
                    <a:pt x="12931" y="2898"/>
                  </a:lnTo>
                  <a:cubicBezTo>
                    <a:pt x="12931" y="2016"/>
                    <a:pt x="12214" y="1297"/>
                    <a:pt x="11330" y="1297"/>
                  </a:cubicBezTo>
                  <a:lnTo>
                    <a:pt x="7113" y="1297"/>
                  </a:lnTo>
                  <a:cubicBezTo>
                    <a:pt x="6484" y="1297"/>
                    <a:pt x="5889" y="1527"/>
                    <a:pt x="5426" y="1944"/>
                  </a:cubicBezTo>
                  <a:lnTo>
                    <a:pt x="4842" y="1944"/>
                  </a:lnTo>
                  <a:cubicBezTo>
                    <a:pt x="3961" y="1944"/>
                    <a:pt x="3241" y="2664"/>
                    <a:pt x="3241" y="3547"/>
                  </a:cubicBezTo>
                  <a:lnTo>
                    <a:pt x="3241" y="6486"/>
                  </a:lnTo>
                  <a:lnTo>
                    <a:pt x="2895" y="6486"/>
                  </a:lnTo>
                  <a:cubicBezTo>
                    <a:pt x="2772" y="6486"/>
                    <a:pt x="2657" y="6510"/>
                    <a:pt x="2550" y="6553"/>
                  </a:cubicBezTo>
                  <a:lnTo>
                    <a:pt x="2550" y="2898"/>
                  </a:lnTo>
                  <a:cubicBezTo>
                    <a:pt x="2550" y="1634"/>
                    <a:pt x="3578" y="606"/>
                    <a:pt x="4842" y="606"/>
                  </a:cubicBezTo>
                  <a:close/>
                  <a:moveTo>
                    <a:pt x="11330" y="1904"/>
                  </a:moveTo>
                  <a:cubicBezTo>
                    <a:pt x="11877" y="1904"/>
                    <a:pt x="12324" y="2350"/>
                    <a:pt x="12324" y="2898"/>
                  </a:cubicBezTo>
                  <a:lnTo>
                    <a:pt x="12324" y="6486"/>
                  </a:lnTo>
                  <a:lnTo>
                    <a:pt x="12302" y="6486"/>
                  </a:lnTo>
                  <a:cubicBezTo>
                    <a:pt x="11933" y="6486"/>
                    <a:pt x="11633" y="6186"/>
                    <a:pt x="11633" y="5817"/>
                  </a:cubicBezTo>
                  <a:lnTo>
                    <a:pt x="11633" y="5169"/>
                  </a:lnTo>
                  <a:cubicBezTo>
                    <a:pt x="11633" y="4644"/>
                    <a:pt x="11206" y="4215"/>
                    <a:pt x="10680" y="4215"/>
                  </a:cubicBezTo>
                  <a:lnTo>
                    <a:pt x="6787" y="4215"/>
                  </a:lnTo>
                  <a:cubicBezTo>
                    <a:pt x="6618" y="4215"/>
                    <a:pt x="6483" y="4351"/>
                    <a:pt x="6483" y="4519"/>
                  </a:cubicBezTo>
                  <a:cubicBezTo>
                    <a:pt x="6483" y="4686"/>
                    <a:pt x="6618" y="4822"/>
                    <a:pt x="6787" y="4822"/>
                  </a:cubicBezTo>
                  <a:lnTo>
                    <a:pt x="10682" y="4822"/>
                  </a:lnTo>
                  <a:cubicBezTo>
                    <a:pt x="10873" y="4822"/>
                    <a:pt x="11027" y="4978"/>
                    <a:pt x="11027" y="5169"/>
                  </a:cubicBezTo>
                  <a:lnTo>
                    <a:pt x="11027" y="5817"/>
                  </a:lnTo>
                  <a:cubicBezTo>
                    <a:pt x="11027" y="6417"/>
                    <a:pt x="11441" y="6920"/>
                    <a:pt x="12001" y="7056"/>
                  </a:cubicBezTo>
                  <a:lnTo>
                    <a:pt x="12001" y="7460"/>
                  </a:lnTo>
                  <a:lnTo>
                    <a:pt x="11310" y="7460"/>
                  </a:lnTo>
                  <a:lnTo>
                    <a:pt x="11310" y="7438"/>
                  </a:lnTo>
                  <a:cubicBezTo>
                    <a:pt x="11310" y="7270"/>
                    <a:pt x="11174" y="7134"/>
                    <a:pt x="11007" y="7134"/>
                  </a:cubicBezTo>
                  <a:lnTo>
                    <a:pt x="8736" y="7134"/>
                  </a:lnTo>
                  <a:cubicBezTo>
                    <a:pt x="8568" y="7134"/>
                    <a:pt x="8432" y="7270"/>
                    <a:pt x="8432" y="7438"/>
                  </a:cubicBezTo>
                  <a:lnTo>
                    <a:pt x="8432" y="7524"/>
                  </a:lnTo>
                  <a:cubicBezTo>
                    <a:pt x="8325" y="7483"/>
                    <a:pt x="8209" y="7460"/>
                    <a:pt x="8088" y="7460"/>
                  </a:cubicBezTo>
                  <a:cubicBezTo>
                    <a:pt x="7967" y="7460"/>
                    <a:pt x="7849" y="7483"/>
                    <a:pt x="7741" y="7524"/>
                  </a:cubicBezTo>
                  <a:lnTo>
                    <a:pt x="7741" y="7438"/>
                  </a:lnTo>
                  <a:cubicBezTo>
                    <a:pt x="7741" y="7270"/>
                    <a:pt x="7605" y="7134"/>
                    <a:pt x="7438" y="7134"/>
                  </a:cubicBezTo>
                  <a:lnTo>
                    <a:pt x="5167" y="7134"/>
                  </a:lnTo>
                  <a:cubicBezTo>
                    <a:pt x="4999" y="7134"/>
                    <a:pt x="4863" y="7270"/>
                    <a:pt x="4863" y="7438"/>
                  </a:cubicBezTo>
                  <a:lnTo>
                    <a:pt x="4863" y="7460"/>
                  </a:lnTo>
                  <a:lnTo>
                    <a:pt x="4173" y="7460"/>
                  </a:lnTo>
                  <a:lnTo>
                    <a:pt x="4173" y="7056"/>
                  </a:lnTo>
                  <a:cubicBezTo>
                    <a:pt x="4730" y="6920"/>
                    <a:pt x="5146" y="6414"/>
                    <a:pt x="5146" y="5817"/>
                  </a:cubicBezTo>
                  <a:lnTo>
                    <a:pt x="5146" y="5169"/>
                  </a:lnTo>
                  <a:cubicBezTo>
                    <a:pt x="5146" y="4978"/>
                    <a:pt x="5302" y="4822"/>
                    <a:pt x="5492" y="4822"/>
                  </a:cubicBezTo>
                  <a:cubicBezTo>
                    <a:pt x="5660" y="4822"/>
                    <a:pt x="5796" y="4686"/>
                    <a:pt x="5796" y="4519"/>
                  </a:cubicBezTo>
                  <a:cubicBezTo>
                    <a:pt x="5796" y="4351"/>
                    <a:pt x="5660" y="4215"/>
                    <a:pt x="5492" y="4215"/>
                  </a:cubicBezTo>
                  <a:cubicBezTo>
                    <a:pt x="4967" y="4215"/>
                    <a:pt x="4539" y="4642"/>
                    <a:pt x="4539" y="5169"/>
                  </a:cubicBezTo>
                  <a:lnTo>
                    <a:pt x="4539" y="5817"/>
                  </a:lnTo>
                  <a:cubicBezTo>
                    <a:pt x="4539" y="6186"/>
                    <a:pt x="4239" y="6486"/>
                    <a:pt x="3869" y="6486"/>
                  </a:cubicBezTo>
                  <a:lnTo>
                    <a:pt x="3848" y="6486"/>
                  </a:lnTo>
                  <a:lnTo>
                    <a:pt x="3848" y="3547"/>
                  </a:lnTo>
                  <a:cubicBezTo>
                    <a:pt x="3848" y="2998"/>
                    <a:pt x="4295" y="2551"/>
                    <a:pt x="4842" y="2551"/>
                  </a:cubicBezTo>
                  <a:lnTo>
                    <a:pt x="5547" y="2551"/>
                  </a:lnTo>
                  <a:cubicBezTo>
                    <a:pt x="5627" y="2551"/>
                    <a:pt x="5704" y="2520"/>
                    <a:pt x="5762" y="2463"/>
                  </a:cubicBezTo>
                  <a:cubicBezTo>
                    <a:pt x="6121" y="2101"/>
                    <a:pt x="6603" y="1904"/>
                    <a:pt x="7113" y="1904"/>
                  </a:cubicBezTo>
                  <a:close/>
                  <a:moveTo>
                    <a:pt x="7134" y="7743"/>
                  </a:moveTo>
                  <a:lnTo>
                    <a:pt x="7134" y="8412"/>
                  </a:lnTo>
                  <a:cubicBezTo>
                    <a:pt x="7134" y="8604"/>
                    <a:pt x="6980" y="8757"/>
                    <a:pt x="6788" y="8757"/>
                  </a:cubicBezTo>
                  <a:lnTo>
                    <a:pt x="5814" y="8757"/>
                  </a:lnTo>
                  <a:cubicBezTo>
                    <a:pt x="5624" y="8757"/>
                    <a:pt x="5469" y="8602"/>
                    <a:pt x="5469" y="8412"/>
                  </a:cubicBezTo>
                  <a:lnTo>
                    <a:pt x="5469" y="7743"/>
                  </a:lnTo>
                  <a:lnTo>
                    <a:pt x="5997" y="7743"/>
                  </a:lnTo>
                  <a:lnTo>
                    <a:pt x="5997" y="8088"/>
                  </a:lnTo>
                  <a:cubicBezTo>
                    <a:pt x="5999" y="8255"/>
                    <a:pt x="6134" y="8391"/>
                    <a:pt x="6303" y="8391"/>
                  </a:cubicBezTo>
                  <a:cubicBezTo>
                    <a:pt x="6470" y="8391"/>
                    <a:pt x="6606" y="8255"/>
                    <a:pt x="6606" y="8088"/>
                  </a:cubicBezTo>
                  <a:lnTo>
                    <a:pt x="6606" y="7743"/>
                  </a:lnTo>
                  <a:close/>
                  <a:moveTo>
                    <a:pt x="10703" y="7743"/>
                  </a:moveTo>
                  <a:lnTo>
                    <a:pt x="10703" y="8412"/>
                  </a:lnTo>
                  <a:cubicBezTo>
                    <a:pt x="10703" y="8604"/>
                    <a:pt x="10547" y="8757"/>
                    <a:pt x="10357" y="8757"/>
                  </a:cubicBezTo>
                  <a:lnTo>
                    <a:pt x="9383" y="8757"/>
                  </a:lnTo>
                  <a:cubicBezTo>
                    <a:pt x="9193" y="8757"/>
                    <a:pt x="9038" y="8602"/>
                    <a:pt x="9038" y="8412"/>
                  </a:cubicBezTo>
                  <a:lnTo>
                    <a:pt x="9038" y="7743"/>
                  </a:lnTo>
                  <a:lnTo>
                    <a:pt x="9566" y="7743"/>
                  </a:lnTo>
                  <a:lnTo>
                    <a:pt x="9566" y="8088"/>
                  </a:lnTo>
                  <a:cubicBezTo>
                    <a:pt x="9568" y="8255"/>
                    <a:pt x="9703" y="8391"/>
                    <a:pt x="9872" y="8391"/>
                  </a:cubicBezTo>
                  <a:cubicBezTo>
                    <a:pt x="10039" y="8391"/>
                    <a:pt x="10175" y="8255"/>
                    <a:pt x="10175" y="8088"/>
                  </a:cubicBezTo>
                  <a:lnTo>
                    <a:pt x="10175" y="7743"/>
                  </a:lnTo>
                  <a:close/>
                  <a:moveTo>
                    <a:pt x="3566" y="7093"/>
                  </a:moveTo>
                  <a:lnTo>
                    <a:pt x="3566" y="9082"/>
                  </a:lnTo>
                  <a:lnTo>
                    <a:pt x="2897" y="9082"/>
                  </a:lnTo>
                  <a:cubicBezTo>
                    <a:pt x="2707" y="9082"/>
                    <a:pt x="2552" y="8927"/>
                    <a:pt x="2552" y="8738"/>
                  </a:cubicBezTo>
                  <a:lnTo>
                    <a:pt x="2552" y="7440"/>
                  </a:lnTo>
                  <a:cubicBezTo>
                    <a:pt x="2552" y="7249"/>
                    <a:pt x="2707" y="7093"/>
                    <a:pt x="2897" y="7093"/>
                  </a:cubicBezTo>
                  <a:close/>
                  <a:moveTo>
                    <a:pt x="13275" y="7093"/>
                  </a:moveTo>
                  <a:cubicBezTo>
                    <a:pt x="13466" y="7093"/>
                    <a:pt x="13622" y="7249"/>
                    <a:pt x="13622" y="7440"/>
                  </a:cubicBezTo>
                  <a:lnTo>
                    <a:pt x="13622" y="8738"/>
                  </a:lnTo>
                  <a:cubicBezTo>
                    <a:pt x="13622" y="8928"/>
                    <a:pt x="13466" y="9082"/>
                    <a:pt x="13275" y="9082"/>
                  </a:cubicBezTo>
                  <a:lnTo>
                    <a:pt x="12607" y="9082"/>
                  </a:lnTo>
                  <a:lnTo>
                    <a:pt x="12607" y="7093"/>
                  </a:lnTo>
                  <a:close/>
                  <a:moveTo>
                    <a:pt x="12003" y="8068"/>
                  </a:moveTo>
                  <a:lnTo>
                    <a:pt x="12003" y="8738"/>
                  </a:lnTo>
                  <a:cubicBezTo>
                    <a:pt x="12003" y="10896"/>
                    <a:pt x="10247" y="12650"/>
                    <a:pt x="8089" y="12650"/>
                  </a:cubicBezTo>
                  <a:cubicBezTo>
                    <a:pt x="5931" y="12650"/>
                    <a:pt x="4173" y="10895"/>
                    <a:pt x="4173" y="8738"/>
                  </a:cubicBezTo>
                  <a:lnTo>
                    <a:pt x="4173" y="8068"/>
                  </a:lnTo>
                  <a:lnTo>
                    <a:pt x="4863" y="8068"/>
                  </a:lnTo>
                  <a:lnTo>
                    <a:pt x="4863" y="8412"/>
                  </a:lnTo>
                  <a:cubicBezTo>
                    <a:pt x="4863" y="8938"/>
                    <a:pt x="5290" y="9364"/>
                    <a:pt x="5817" y="9364"/>
                  </a:cubicBezTo>
                  <a:lnTo>
                    <a:pt x="6790" y="9364"/>
                  </a:lnTo>
                  <a:cubicBezTo>
                    <a:pt x="7314" y="9364"/>
                    <a:pt x="7741" y="8938"/>
                    <a:pt x="7741" y="8412"/>
                  </a:cubicBezTo>
                  <a:cubicBezTo>
                    <a:pt x="7741" y="8221"/>
                    <a:pt x="7897" y="8068"/>
                    <a:pt x="8088" y="8068"/>
                  </a:cubicBezTo>
                  <a:cubicBezTo>
                    <a:pt x="8277" y="8068"/>
                    <a:pt x="8432" y="8223"/>
                    <a:pt x="8432" y="8412"/>
                  </a:cubicBezTo>
                  <a:cubicBezTo>
                    <a:pt x="8432" y="8938"/>
                    <a:pt x="8859" y="9364"/>
                    <a:pt x="9385" y="9364"/>
                  </a:cubicBezTo>
                  <a:lnTo>
                    <a:pt x="10359" y="9364"/>
                  </a:lnTo>
                  <a:cubicBezTo>
                    <a:pt x="10883" y="9364"/>
                    <a:pt x="11311" y="8938"/>
                    <a:pt x="11311" y="8412"/>
                  </a:cubicBezTo>
                  <a:lnTo>
                    <a:pt x="11311" y="8068"/>
                  </a:lnTo>
                  <a:close/>
                  <a:moveTo>
                    <a:pt x="10053" y="12808"/>
                  </a:moveTo>
                  <a:lnTo>
                    <a:pt x="10053" y="13848"/>
                  </a:lnTo>
                  <a:cubicBezTo>
                    <a:pt x="10053" y="14411"/>
                    <a:pt x="10430" y="14915"/>
                    <a:pt x="10969" y="15073"/>
                  </a:cubicBezTo>
                  <a:lnTo>
                    <a:pt x="11795" y="15316"/>
                  </a:lnTo>
                  <a:cubicBezTo>
                    <a:pt x="10819" y="16307"/>
                    <a:pt x="9492" y="16867"/>
                    <a:pt x="8087" y="16867"/>
                  </a:cubicBezTo>
                  <a:cubicBezTo>
                    <a:pt x="6681" y="16867"/>
                    <a:pt x="5353" y="16307"/>
                    <a:pt x="4376" y="15316"/>
                  </a:cubicBezTo>
                  <a:lnTo>
                    <a:pt x="5203" y="15073"/>
                  </a:lnTo>
                  <a:cubicBezTo>
                    <a:pt x="5742" y="14915"/>
                    <a:pt x="6119" y="14411"/>
                    <a:pt x="6119" y="13848"/>
                  </a:cubicBezTo>
                  <a:lnTo>
                    <a:pt x="6119" y="12808"/>
                  </a:lnTo>
                  <a:cubicBezTo>
                    <a:pt x="6713" y="13097"/>
                    <a:pt x="7381" y="13260"/>
                    <a:pt x="8087" y="13260"/>
                  </a:cubicBezTo>
                  <a:cubicBezTo>
                    <a:pt x="8791" y="13260"/>
                    <a:pt x="9459" y="13097"/>
                    <a:pt x="10053" y="12808"/>
                  </a:cubicBezTo>
                  <a:close/>
                  <a:moveTo>
                    <a:pt x="4846" y="1"/>
                  </a:moveTo>
                  <a:cubicBezTo>
                    <a:pt x="3248" y="1"/>
                    <a:pt x="1947" y="1302"/>
                    <a:pt x="1947" y="2900"/>
                  </a:cubicBezTo>
                  <a:lnTo>
                    <a:pt x="1947" y="8739"/>
                  </a:lnTo>
                  <a:cubicBezTo>
                    <a:pt x="1947" y="9264"/>
                    <a:pt x="2374" y="9691"/>
                    <a:pt x="2898" y="9691"/>
                  </a:cubicBezTo>
                  <a:lnTo>
                    <a:pt x="3669" y="9691"/>
                  </a:lnTo>
                  <a:cubicBezTo>
                    <a:pt x="3913" y="10830"/>
                    <a:pt x="4589" y="11810"/>
                    <a:pt x="5516" y="12453"/>
                  </a:cubicBezTo>
                  <a:lnTo>
                    <a:pt x="5516" y="13851"/>
                  </a:lnTo>
                  <a:cubicBezTo>
                    <a:pt x="5516" y="14145"/>
                    <a:pt x="5317" y="14409"/>
                    <a:pt x="5035" y="14494"/>
                  </a:cubicBezTo>
                  <a:lnTo>
                    <a:pt x="1617" y="15498"/>
                  </a:lnTo>
                  <a:cubicBezTo>
                    <a:pt x="667" y="15779"/>
                    <a:pt x="0" y="16666"/>
                    <a:pt x="0" y="17657"/>
                  </a:cubicBezTo>
                  <a:lnTo>
                    <a:pt x="0" y="20416"/>
                  </a:lnTo>
                  <a:cubicBezTo>
                    <a:pt x="0" y="20585"/>
                    <a:pt x="136" y="20720"/>
                    <a:pt x="305" y="20720"/>
                  </a:cubicBezTo>
                  <a:cubicBezTo>
                    <a:pt x="472" y="20720"/>
                    <a:pt x="607" y="20585"/>
                    <a:pt x="607" y="20416"/>
                  </a:cubicBezTo>
                  <a:lnTo>
                    <a:pt x="607" y="17657"/>
                  </a:lnTo>
                  <a:cubicBezTo>
                    <a:pt x="607" y="16933"/>
                    <a:pt x="1091" y="16283"/>
                    <a:pt x="1788" y="16080"/>
                  </a:cubicBezTo>
                  <a:lnTo>
                    <a:pt x="2383" y="15905"/>
                  </a:lnTo>
                  <a:cubicBezTo>
                    <a:pt x="3724" y="17703"/>
                    <a:pt x="5847" y="18774"/>
                    <a:pt x="8091" y="18774"/>
                  </a:cubicBezTo>
                  <a:cubicBezTo>
                    <a:pt x="8784" y="18774"/>
                    <a:pt x="9468" y="18674"/>
                    <a:pt x="10125" y="18479"/>
                  </a:cubicBezTo>
                  <a:cubicBezTo>
                    <a:pt x="10285" y="18431"/>
                    <a:pt x="10376" y="18261"/>
                    <a:pt x="10330" y="18101"/>
                  </a:cubicBezTo>
                  <a:cubicBezTo>
                    <a:pt x="10290" y="17969"/>
                    <a:pt x="10169" y="17884"/>
                    <a:pt x="10038" y="17884"/>
                  </a:cubicBezTo>
                  <a:cubicBezTo>
                    <a:pt x="10010" y="17884"/>
                    <a:pt x="9980" y="17888"/>
                    <a:pt x="9952" y="17897"/>
                  </a:cubicBezTo>
                  <a:cubicBezTo>
                    <a:pt x="9349" y="18075"/>
                    <a:pt x="8725" y="18167"/>
                    <a:pt x="8091" y="18167"/>
                  </a:cubicBezTo>
                  <a:cubicBezTo>
                    <a:pt x="6113" y="18167"/>
                    <a:pt x="4239" y="17258"/>
                    <a:pt x="3007" y="15722"/>
                  </a:cubicBezTo>
                  <a:lnTo>
                    <a:pt x="3729" y="15509"/>
                  </a:lnTo>
                  <a:cubicBezTo>
                    <a:pt x="4835" y="16761"/>
                    <a:pt x="6414" y="17476"/>
                    <a:pt x="8091" y="17476"/>
                  </a:cubicBezTo>
                  <a:cubicBezTo>
                    <a:pt x="9768" y="17476"/>
                    <a:pt x="11346" y="16760"/>
                    <a:pt x="12452" y="15509"/>
                  </a:cubicBezTo>
                  <a:lnTo>
                    <a:pt x="13175" y="15722"/>
                  </a:lnTo>
                  <a:cubicBezTo>
                    <a:pt x="12632" y="16400"/>
                    <a:pt x="11951" y="16969"/>
                    <a:pt x="11190" y="17383"/>
                  </a:cubicBezTo>
                  <a:cubicBezTo>
                    <a:pt x="11044" y="17464"/>
                    <a:pt x="10989" y="17647"/>
                    <a:pt x="11067" y="17794"/>
                  </a:cubicBezTo>
                  <a:cubicBezTo>
                    <a:pt x="11123" y="17895"/>
                    <a:pt x="11226" y="17953"/>
                    <a:pt x="11336" y="17953"/>
                  </a:cubicBezTo>
                  <a:cubicBezTo>
                    <a:pt x="11383" y="17953"/>
                    <a:pt x="11433" y="17940"/>
                    <a:pt x="11480" y="17915"/>
                  </a:cubicBezTo>
                  <a:cubicBezTo>
                    <a:pt x="12385" y="17424"/>
                    <a:pt x="13185" y="16731"/>
                    <a:pt x="13801" y="15903"/>
                  </a:cubicBezTo>
                  <a:lnTo>
                    <a:pt x="14395" y="16079"/>
                  </a:lnTo>
                  <a:cubicBezTo>
                    <a:pt x="15089" y="16282"/>
                    <a:pt x="15573" y="16931"/>
                    <a:pt x="15573" y="17654"/>
                  </a:cubicBezTo>
                  <a:lnTo>
                    <a:pt x="15573" y="20415"/>
                  </a:lnTo>
                  <a:cubicBezTo>
                    <a:pt x="15573" y="20582"/>
                    <a:pt x="15709" y="20717"/>
                    <a:pt x="15877" y="20717"/>
                  </a:cubicBezTo>
                  <a:cubicBezTo>
                    <a:pt x="16044" y="20717"/>
                    <a:pt x="16180" y="20582"/>
                    <a:pt x="16180" y="20415"/>
                  </a:cubicBezTo>
                  <a:lnTo>
                    <a:pt x="16180" y="17654"/>
                  </a:lnTo>
                  <a:cubicBezTo>
                    <a:pt x="16174" y="16661"/>
                    <a:pt x="15510" y="15775"/>
                    <a:pt x="14560" y="15496"/>
                  </a:cubicBezTo>
                  <a:lnTo>
                    <a:pt x="11143" y="14491"/>
                  </a:lnTo>
                  <a:cubicBezTo>
                    <a:pt x="10859" y="14408"/>
                    <a:pt x="10662" y="14144"/>
                    <a:pt x="10662" y="13848"/>
                  </a:cubicBezTo>
                  <a:lnTo>
                    <a:pt x="10662" y="12453"/>
                  </a:lnTo>
                  <a:cubicBezTo>
                    <a:pt x="11588" y="11809"/>
                    <a:pt x="12261" y="10830"/>
                    <a:pt x="12508" y="9691"/>
                  </a:cubicBezTo>
                  <a:lnTo>
                    <a:pt x="13279" y="9691"/>
                  </a:lnTo>
                  <a:cubicBezTo>
                    <a:pt x="13803" y="9691"/>
                    <a:pt x="14232" y="9264"/>
                    <a:pt x="14232" y="8739"/>
                  </a:cubicBezTo>
                  <a:lnTo>
                    <a:pt x="14232" y="2900"/>
                  </a:lnTo>
                  <a:cubicBezTo>
                    <a:pt x="14232" y="1302"/>
                    <a:pt x="12931" y="1"/>
                    <a:pt x="1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4"/>
            <p:cNvSpPr/>
            <p:nvPr/>
          </p:nvSpPr>
          <p:spPr>
            <a:xfrm>
              <a:off x="2372225" y="-2227625"/>
              <a:ext cx="39525" cy="15200"/>
            </a:xfrm>
            <a:custGeom>
              <a:avLst/>
              <a:gdLst/>
              <a:ahLst/>
              <a:cxnLst/>
              <a:rect l="l" t="t" r="r" b="b"/>
              <a:pathLst>
                <a:path w="1581" h="608" extrusionOk="0">
                  <a:moveTo>
                    <a:pt x="305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1"/>
                    <a:pt x="136" y="607"/>
                    <a:pt x="305" y="607"/>
                  </a:cubicBezTo>
                  <a:lnTo>
                    <a:pt x="1277" y="607"/>
                  </a:lnTo>
                  <a:cubicBezTo>
                    <a:pt x="1444" y="607"/>
                    <a:pt x="1580" y="471"/>
                    <a:pt x="1580" y="304"/>
                  </a:cubicBezTo>
                  <a:cubicBezTo>
                    <a:pt x="1580" y="136"/>
                    <a:pt x="1444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4"/>
            <p:cNvSpPr/>
            <p:nvPr/>
          </p:nvSpPr>
          <p:spPr>
            <a:xfrm>
              <a:off x="2461450" y="-2227625"/>
              <a:ext cx="39525" cy="15200"/>
            </a:xfrm>
            <a:custGeom>
              <a:avLst/>
              <a:gdLst/>
              <a:ahLst/>
              <a:cxnLst/>
              <a:rect l="l" t="t" r="r" b="b"/>
              <a:pathLst>
                <a:path w="1581" h="608" extrusionOk="0">
                  <a:moveTo>
                    <a:pt x="303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1"/>
                    <a:pt x="136" y="607"/>
                    <a:pt x="303" y="607"/>
                  </a:cubicBezTo>
                  <a:lnTo>
                    <a:pt x="1277" y="607"/>
                  </a:lnTo>
                  <a:cubicBezTo>
                    <a:pt x="1444" y="607"/>
                    <a:pt x="1580" y="471"/>
                    <a:pt x="1580" y="304"/>
                  </a:cubicBezTo>
                  <a:cubicBezTo>
                    <a:pt x="1580" y="136"/>
                    <a:pt x="1444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4"/>
            <p:cNvSpPr/>
            <p:nvPr/>
          </p:nvSpPr>
          <p:spPr>
            <a:xfrm>
              <a:off x="2403850" y="-2130325"/>
              <a:ext cx="65475" cy="23325"/>
            </a:xfrm>
            <a:custGeom>
              <a:avLst/>
              <a:gdLst/>
              <a:ahLst/>
              <a:cxnLst/>
              <a:rect l="l" t="t" r="r" b="b"/>
              <a:pathLst>
                <a:path w="2619" h="933" extrusionOk="0">
                  <a:moveTo>
                    <a:pt x="2284" y="1"/>
                  </a:moveTo>
                  <a:cubicBezTo>
                    <a:pt x="2207" y="1"/>
                    <a:pt x="2129" y="30"/>
                    <a:pt x="2070" y="90"/>
                  </a:cubicBezTo>
                  <a:cubicBezTo>
                    <a:pt x="1960" y="198"/>
                    <a:pt x="1693" y="327"/>
                    <a:pt x="1311" y="327"/>
                  </a:cubicBezTo>
                  <a:cubicBezTo>
                    <a:pt x="926" y="327"/>
                    <a:pt x="661" y="200"/>
                    <a:pt x="549" y="90"/>
                  </a:cubicBezTo>
                  <a:cubicBezTo>
                    <a:pt x="490" y="31"/>
                    <a:pt x="412" y="2"/>
                    <a:pt x="335" y="2"/>
                  </a:cubicBezTo>
                  <a:cubicBezTo>
                    <a:pt x="256" y="2"/>
                    <a:pt x="178" y="32"/>
                    <a:pt x="119" y="91"/>
                  </a:cubicBezTo>
                  <a:cubicBezTo>
                    <a:pt x="1" y="211"/>
                    <a:pt x="4" y="401"/>
                    <a:pt x="122" y="520"/>
                  </a:cubicBezTo>
                  <a:cubicBezTo>
                    <a:pt x="384" y="777"/>
                    <a:pt x="828" y="932"/>
                    <a:pt x="1308" y="932"/>
                  </a:cubicBezTo>
                  <a:cubicBezTo>
                    <a:pt x="1788" y="932"/>
                    <a:pt x="2235" y="778"/>
                    <a:pt x="2497" y="520"/>
                  </a:cubicBezTo>
                  <a:cubicBezTo>
                    <a:pt x="2617" y="401"/>
                    <a:pt x="2619" y="211"/>
                    <a:pt x="2499" y="91"/>
                  </a:cubicBezTo>
                  <a:cubicBezTo>
                    <a:pt x="2440" y="31"/>
                    <a:pt x="2362" y="1"/>
                    <a:pt x="2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8" name="Google Shape;2968;p54"/>
          <p:cNvSpPr/>
          <p:nvPr/>
        </p:nvSpPr>
        <p:spPr>
          <a:xfrm>
            <a:off x="874855" y="4457654"/>
            <a:ext cx="537069" cy="685861"/>
          </a:xfrm>
          <a:custGeom>
            <a:avLst/>
            <a:gdLst/>
            <a:ahLst/>
            <a:cxnLst/>
            <a:rect l="l" t="t" r="r" b="b"/>
            <a:pathLst>
              <a:path w="16178" h="20724" extrusionOk="0">
                <a:moveTo>
                  <a:pt x="5488" y="3662"/>
                </a:moveTo>
                <a:cubicBezTo>
                  <a:pt x="5510" y="3662"/>
                  <a:pt x="5533" y="3664"/>
                  <a:pt x="5555" y="3668"/>
                </a:cubicBezTo>
                <a:lnTo>
                  <a:pt x="10808" y="4668"/>
                </a:lnTo>
                <a:cubicBezTo>
                  <a:pt x="11122" y="4728"/>
                  <a:pt x="11352" y="5003"/>
                  <a:pt x="11352" y="5325"/>
                </a:cubicBezTo>
                <a:lnTo>
                  <a:pt x="11353" y="5839"/>
                </a:lnTo>
                <a:cubicBezTo>
                  <a:pt x="11346" y="5839"/>
                  <a:pt x="11339" y="5836"/>
                  <a:pt x="11332" y="5836"/>
                </a:cubicBezTo>
                <a:lnTo>
                  <a:pt x="5026" y="5836"/>
                </a:lnTo>
                <a:cubicBezTo>
                  <a:pt x="5104" y="5627"/>
                  <a:pt x="5145" y="5404"/>
                  <a:pt x="5145" y="5169"/>
                </a:cubicBezTo>
                <a:lnTo>
                  <a:pt x="5145" y="4007"/>
                </a:lnTo>
                <a:cubicBezTo>
                  <a:pt x="5145" y="3904"/>
                  <a:pt x="5189" y="3807"/>
                  <a:pt x="5269" y="3741"/>
                </a:cubicBezTo>
                <a:cubicBezTo>
                  <a:pt x="5331" y="3689"/>
                  <a:pt x="5408" y="3662"/>
                  <a:pt x="5488" y="3662"/>
                </a:cubicBezTo>
                <a:close/>
                <a:moveTo>
                  <a:pt x="9382" y="606"/>
                </a:moveTo>
                <a:cubicBezTo>
                  <a:pt x="11362" y="606"/>
                  <a:pt x="12971" y="2216"/>
                  <a:pt x="12971" y="4194"/>
                </a:cubicBezTo>
                <a:lnTo>
                  <a:pt x="12971" y="6503"/>
                </a:lnTo>
                <a:cubicBezTo>
                  <a:pt x="12911" y="6493"/>
                  <a:pt x="12851" y="6489"/>
                  <a:pt x="12790" y="6489"/>
                </a:cubicBezTo>
                <a:lnTo>
                  <a:pt x="12303" y="6489"/>
                </a:lnTo>
                <a:cubicBezTo>
                  <a:pt x="12210" y="6489"/>
                  <a:pt x="12124" y="6453"/>
                  <a:pt x="12059" y="6386"/>
                </a:cubicBezTo>
                <a:cubicBezTo>
                  <a:pt x="11993" y="6322"/>
                  <a:pt x="11957" y="6235"/>
                  <a:pt x="11957" y="6142"/>
                </a:cubicBezTo>
                <a:lnTo>
                  <a:pt x="11954" y="5322"/>
                </a:lnTo>
                <a:cubicBezTo>
                  <a:pt x="11953" y="4712"/>
                  <a:pt x="11517" y="4185"/>
                  <a:pt x="10918" y="4071"/>
                </a:cubicBezTo>
                <a:lnTo>
                  <a:pt x="5666" y="3071"/>
                </a:lnTo>
                <a:cubicBezTo>
                  <a:pt x="5606" y="3060"/>
                  <a:pt x="5546" y="3054"/>
                  <a:pt x="5486" y="3054"/>
                </a:cubicBezTo>
                <a:cubicBezTo>
                  <a:pt x="5266" y="3054"/>
                  <a:pt x="5053" y="3130"/>
                  <a:pt x="4881" y="3273"/>
                </a:cubicBezTo>
                <a:cubicBezTo>
                  <a:pt x="4661" y="3455"/>
                  <a:pt x="4534" y="3721"/>
                  <a:pt x="4534" y="4007"/>
                </a:cubicBezTo>
                <a:lnTo>
                  <a:pt x="4534" y="5169"/>
                </a:lnTo>
                <a:cubicBezTo>
                  <a:pt x="4534" y="5896"/>
                  <a:pt x="3943" y="6489"/>
                  <a:pt x="3217" y="6489"/>
                </a:cubicBezTo>
                <a:lnTo>
                  <a:pt x="3196" y="6489"/>
                </a:lnTo>
                <a:lnTo>
                  <a:pt x="3196" y="3221"/>
                </a:lnTo>
                <a:cubicBezTo>
                  <a:pt x="3198" y="2229"/>
                  <a:pt x="3940" y="1406"/>
                  <a:pt x="4897" y="1273"/>
                </a:cubicBezTo>
                <a:lnTo>
                  <a:pt x="4897" y="1273"/>
                </a:lnTo>
                <a:cubicBezTo>
                  <a:pt x="4875" y="1379"/>
                  <a:pt x="4862" y="1487"/>
                  <a:pt x="4862" y="1600"/>
                </a:cubicBezTo>
                <a:cubicBezTo>
                  <a:pt x="4862" y="1769"/>
                  <a:pt x="4998" y="1904"/>
                  <a:pt x="5166" y="1904"/>
                </a:cubicBezTo>
                <a:cubicBezTo>
                  <a:pt x="5334" y="1904"/>
                  <a:pt x="5469" y="1769"/>
                  <a:pt x="5469" y="1600"/>
                </a:cubicBezTo>
                <a:cubicBezTo>
                  <a:pt x="5469" y="1052"/>
                  <a:pt x="5916" y="606"/>
                  <a:pt x="6463" y="606"/>
                </a:cubicBezTo>
                <a:close/>
                <a:moveTo>
                  <a:pt x="8433" y="6443"/>
                </a:moveTo>
                <a:lnTo>
                  <a:pt x="8433" y="6849"/>
                </a:lnTo>
                <a:cubicBezTo>
                  <a:pt x="8327" y="6824"/>
                  <a:pt x="8213" y="6811"/>
                  <a:pt x="8088" y="6811"/>
                </a:cubicBezTo>
                <a:cubicBezTo>
                  <a:pt x="7966" y="6811"/>
                  <a:pt x="7849" y="6826"/>
                  <a:pt x="7741" y="6849"/>
                </a:cubicBezTo>
                <a:lnTo>
                  <a:pt x="7741" y="6443"/>
                </a:lnTo>
                <a:close/>
                <a:moveTo>
                  <a:pt x="7137" y="6446"/>
                </a:moveTo>
                <a:lnTo>
                  <a:pt x="7137" y="7440"/>
                </a:lnTo>
                <a:cubicBezTo>
                  <a:pt x="7137" y="7810"/>
                  <a:pt x="6837" y="8110"/>
                  <a:pt x="6467" y="8110"/>
                </a:cubicBezTo>
                <a:lnTo>
                  <a:pt x="5495" y="8110"/>
                </a:lnTo>
                <a:cubicBezTo>
                  <a:pt x="5304" y="8110"/>
                  <a:pt x="5148" y="7954"/>
                  <a:pt x="5148" y="7764"/>
                </a:cubicBezTo>
                <a:lnTo>
                  <a:pt x="5148" y="6446"/>
                </a:lnTo>
                <a:close/>
                <a:moveTo>
                  <a:pt x="11030" y="6446"/>
                </a:moveTo>
                <a:lnTo>
                  <a:pt x="11030" y="7764"/>
                </a:lnTo>
                <a:cubicBezTo>
                  <a:pt x="11030" y="7955"/>
                  <a:pt x="10875" y="8110"/>
                  <a:pt x="10686" y="8110"/>
                </a:cubicBezTo>
                <a:lnTo>
                  <a:pt x="9712" y="8110"/>
                </a:lnTo>
                <a:cubicBezTo>
                  <a:pt x="9344" y="8110"/>
                  <a:pt x="9044" y="7810"/>
                  <a:pt x="9044" y="7440"/>
                </a:cubicBezTo>
                <a:lnTo>
                  <a:pt x="9044" y="6446"/>
                </a:lnTo>
                <a:close/>
                <a:moveTo>
                  <a:pt x="4542" y="6569"/>
                </a:moveTo>
                <a:lnTo>
                  <a:pt x="4542" y="7764"/>
                </a:lnTo>
                <a:cubicBezTo>
                  <a:pt x="4542" y="8290"/>
                  <a:pt x="4969" y="8715"/>
                  <a:pt x="5496" y="8715"/>
                </a:cubicBezTo>
                <a:lnTo>
                  <a:pt x="6469" y="8715"/>
                </a:lnTo>
                <a:cubicBezTo>
                  <a:pt x="7154" y="8715"/>
                  <a:pt x="7714" y="8173"/>
                  <a:pt x="7743" y="7494"/>
                </a:cubicBezTo>
                <a:cubicBezTo>
                  <a:pt x="7790" y="7466"/>
                  <a:pt x="7910" y="7420"/>
                  <a:pt x="8090" y="7420"/>
                </a:cubicBezTo>
                <a:cubicBezTo>
                  <a:pt x="8270" y="7420"/>
                  <a:pt x="8390" y="7466"/>
                  <a:pt x="8435" y="7494"/>
                </a:cubicBezTo>
                <a:cubicBezTo>
                  <a:pt x="8464" y="8173"/>
                  <a:pt x="9025" y="8715"/>
                  <a:pt x="9711" y="8715"/>
                </a:cubicBezTo>
                <a:lnTo>
                  <a:pt x="10683" y="8715"/>
                </a:lnTo>
                <a:cubicBezTo>
                  <a:pt x="11209" y="8715"/>
                  <a:pt x="11637" y="8290"/>
                  <a:pt x="11637" y="7764"/>
                </a:cubicBezTo>
                <a:lnTo>
                  <a:pt x="11637" y="6820"/>
                </a:lnTo>
                <a:cubicBezTo>
                  <a:pt x="11816" y="6997"/>
                  <a:pt x="12053" y="7094"/>
                  <a:pt x="12306" y="7094"/>
                </a:cubicBezTo>
                <a:lnTo>
                  <a:pt x="12794" y="7094"/>
                </a:lnTo>
                <a:cubicBezTo>
                  <a:pt x="12937" y="7094"/>
                  <a:pt x="13074" y="7156"/>
                  <a:pt x="13170" y="7261"/>
                </a:cubicBezTo>
                <a:cubicBezTo>
                  <a:pt x="13268" y="7368"/>
                  <a:pt x="13313" y="7508"/>
                  <a:pt x="13298" y="7656"/>
                </a:cubicBezTo>
                <a:cubicBezTo>
                  <a:pt x="13273" y="7911"/>
                  <a:pt x="13031" y="8108"/>
                  <a:pt x="12747" y="8108"/>
                </a:cubicBezTo>
                <a:lnTo>
                  <a:pt x="12610" y="8108"/>
                </a:lnTo>
                <a:lnTo>
                  <a:pt x="12610" y="8091"/>
                </a:lnTo>
                <a:cubicBezTo>
                  <a:pt x="12610" y="7923"/>
                  <a:pt x="12474" y="7787"/>
                  <a:pt x="12306" y="7787"/>
                </a:cubicBezTo>
                <a:cubicBezTo>
                  <a:pt x="12139" y="7787"/>
                  <a:pt x="12003" y="7923"/>
                  <a:pt x="12003" y="8091"/>
                </a:cubicBezTo>
                <a:cubicBezTo>
                  <a:pt x="12003" y="8785"/>
                  <a:pt x="11819" y="9464"/>
                  <a:pt x="11470" y="10058"/>
                </a:cubicBezTo>
                <a:cubicBezTo>
                  <a:pt x="11425" y="10056"/>
                  <a:pt x="11380" y="10055"/>
                  <a:pt x="11333" y="10055"/>
                </a:cubicBezTo>
                <a:lnTo>
                  <a:pt x="9762" y="10055"/>
                </a:lnTo>
                <a:cubicBezTo>
                  <a:pt x="9431" y="9475"/>
                  <a:pt x="8805" y="9082"/>
                  <a:pt x="8090" y="9082"/>
                </a:cubicBezTo>
                <a:cubicBezTo>
                  <a:pt x="7027" y="9082"/>
                  <a:pt x="6163" y="9946"/>
                  <a:pt x="6163" y="11007"/>
                </a:cubicBezTo>
                <a:cubicBezTo>
                  <a:pt x="6163" y="11190"/>
                  <a:pt x="6190" y="11367"/>
                  <a:pt x="6236" y="11534"/>
                </a:cubicBezTo>
                <a:cubicBezTo>
                  <a:pt x="5745" y="11269"/>
                  <a:pt x="5309" y="10897"/>
                  <a:pt x="4968" y="10449"/>
                </a:cubicBezTo>
                <a:cubicBezTo>
                  <a:pt x="4450" y="9766"/>
                  <a:pt x="4175" y="8948"/>
                  <a:pt x="4175" y="8088"/>
                </a:cubicBezTo>
                <a:cubicBezTo>
                  <a:pt x="4175" y="7920"/>
                  <a:pt x="4040" y="7784"/>
                  <a:pt x="3871" y="7784"/>
                </a:cubicBezTo>
                <a:cubicBezTo>
                  <a:pt x="3704" y="7784"/>
                  <a:pt x="3568" y="7920"/>
                  <a:pt x="3568" y="8088"/>
                </a:cubicBezTo>
                <a:lnTo>
                  <a:pt x="3568" y="8108"/>
                </a:lnTo>
                <a:lnTo>
                  <a:pt x="3386" y="8108"/>
                </a:lnTo>
                <a:cubicBezTo>
                  <a:pt x="3243" y="8108"/>
                  <a:pt x="3106" y="8048"/>
                  <a:pt x="3010" y="7941"/>
                </a:cubicBezTo>
                <a:cubicBezTo>
                  <a:pt x="2911" y="7834"/>
                  <a:pt x="2867" y="7694"/>
                  <a:pt x="2881" y="7548"/>
                </a:cubicBezTo>
                <a:cubicBezTo>
                  <a:pt x="2906" y="7294"/>
                  <a:pt x="3148" y="7094"/>
                  <a:pt x="3433" y="7094"/>
                </a:cubicBezTo>
                <a:cubicBezTo>
                  <a:pt x="3747" y="7094"/>
                  <a:pt x="4277" y="6819"/>
                  <a:pt x="4542" y="6569"/>
                </a:cubicBezTo>
                <a:close/>
                <a:moveTo>
                  <a:pt x="8090" y="9689"/>
                </a:moveTo>
                <a:cubicBezTo>
                  <a:pt x="8817" y="9689"/>
                  <a:pt x="9408" y="10282"/>
                  <a:pt x="9408" y="11006"/>
                </a:cubicBezTo>
                <a:cubicBezTo>
                  <a:pt x="9408" y="11733"/>
                  <a:pt x="8817" y="12326"/>
                  <a:pt x="8090" y="12326"/>
                </a:cubicBezTo>
                <a:cubicBezTo>
                  <a:pt x="7362" y="12326"/>
                  <a:pt x="6770" y="11734"/>
                  <a:pt x="6770" y="11006"/>
                </a:cubicBezTo>
                <a:cubicBezTo>
                  <a:pt x="6770" y="10280"/>
                  <a:pt x="7362" y="9689"/>
                  <a:pt x="8090" y="9689"/>
                </a:cubicBezTo>
                <a:close/>
                <a:moveTo>
                  <a:pt x="11336" y="10660"/>
                </a:moveTo>
                <a:cubicBezTo>
                  <a:pt x="12779" y="10660"/>
                  <a:pt x="13951" y="11833"/>
                  <a:pt x="13951" y="13275"/>
                </a:cubicBezTo>
                <a:lnTo>
                  <a:pt x="13951" y="14288"/>
                </a:lnTo>
                <a:cubicBezTo>
                  <a:pt x="13902" y="14255"/>
                  <a:pt x="13850" y="14231"/>
                  <a:pt x="13793" y="14212"/>
                </a:cubicBezTo>
                <a:lnTo>
                  <a:pt x="12817" y="13912"/>
                </a:lnTo>
                <a:cubicBezTo>
                  <a:pt x="12755" y="13893"/>
                  <a:pt x="12693" y="13884"/>
                  <a:pt x="12631" y="13884"/>
                </a:cubicBezTo>
                <a:cubicBezTo>
                  <a:pt x="12498" y="13884"/>
                  <a:pt x="12368" y="13926"/>
                  <a:pt x="12259" y="14008"/>
                </a:cubicBezTo>
                <a:cubicBezTo>
                  <a:pt x="12209" y="14044"/>
                  <a:pt x="12167" y="14087"/>
                  <a:pt x="12132" y="14132"/>
                </a:cubicBezTo>
                <a:lnTo>
                  <a:pt x="11145" y="13841"/>
                </a:lnTo>
                <a:cubicBezTo>
                  <a:pt x="10861" y="13758"/>
                  <a:pt x="10665" y="13494"/>
                  <a:pt x="10665" y="13198"/>
                </a:cubicBezTo>
                <a:lnTo>
                  <a:pt x="10665" y="11960"/>
                </a:lnTo>
                <a:lnTo>
                  <a:pt x="11333" y="11960"/>
                </a:lnTo>
                <a:cubicBezTo>
                  <a:pt x="11957" y="11960"/>
                  <a:pt x="12500" y="12403"/>
                  <a:pt x="12626" y="13011"/>
                </a:cubicBezTo>
                <a:cubicBezTo>
                  <a:pt x="12654" y="13155"/>
                  <a:pt x="12781" y="13254"/>
                  <a:pt x="12924" y="13254"/>
                </a:cubicBezTo>
                <a:cubicBezTo>
                  <a:pt x="12944" y="13254"/>
                  <a:pt x="12966" y="13252"/>
                  <a:pt x="12986" y="13247"/>
                </a:cubicBezTo>
                <a:cubicBezTo>
                  <a:pt x="13150" y="13212"/>
                  <a:pt x="13254" y="13053"/>
                  <a:pt x="13221" y="12888"/>
                </a:cubicBezTo>
                <a:cubicBezTo>
                  <a:pt x="13038" y="11997"/>
                  <a:pt x="12246" y="11352"/>
                  <a:pt x="11336" y="11352"/>
                </a:cubicBezTo>
                <a:lnTo>
                  <a:pt x="9986" y="11352"/>
                </a:lnTo>
                <a:cubicBezTo>
                  <a:pt x="10008" y="11239"/>
                  <a:pt x="10018" y="11123"/>
                  <a:pt x="10018" y="11005"/>
                </a:cubicBezTo>
                <a:cubicBezTo>
                  <a:pt x="10018" y="10887"/>
                  <a:pt x="10008" y="10770"/>
                  <a:pt x="9986" y="10660"/>
                </a:cubicBezTo>
                <a:close/>
                <a:moveTo>
                  <a:pt x="10058" y="11960"/>
                </a:moveTo>
                <a:lnTo>
                  <a:pt x="10058" y="13198"/>
                </a:lnTo>
                <a:cubicBezTo>
                  <a:pt x="10058" y="13531"/>
                  <a:pt x="10189" y="13841"/>
                  <a:pt x="10408" y="14074"/>
                </a:cubicBezTo>
                <a:cubicBezTo>
                  <a:pt x="9761" y="14622"/>
                  <a:pt x="8948" y="14922"/>
                  <a:pt x="8090" y="14922"/>
                </a:cubicBezTo>
                <a:cubicBezTo>
                  <a:pt x="7232" y="14922"/>
                  <a:pt x="6419" y="14622"/>
                  <a:pt x="5773" y="14072"/>
                </a:cubicBezTo>
                <a:cubicBezTo>
                  <a:pt x="5990" y="13839"/>
                  <a:pt x="6123" y="13530"/>
                  <a:pt x="6123" y="13197"/>
                </a:cubicBezTo>
                <a:lnTo>
                  <a:pt x="6123" y="12156"/>
                </a:lnTo>
                <a:cubicBezTo>
                  <a:pt x="6333" y="12260"/>
                  <a:pt x="6553" y="12346"/>
                  <a:pt x="6777" y="12413"/>
                </a:cubicBezTo>
                <a:cubicBezTo>
                  <a:pt x="7123" y="12734"/>
                  <a:pt x="7583" y="12933"/>
                  <a:pt x="8090" y="12933"/>
                </a:cubicBezTo>
                <a:cubicBezTo>
                  <a:pt x="8804" y="12933"/>
                  <a:pt x="9431" y="12540"/>
                  <a:pt x="9762" y="11960"/>
                </a:cubicBezTo>
                <a:close/>
                <a:moveTo>
                  <a:pt x="6463" y="1"/>
                </a:moveTo>
                <a:cubicBezTo>
                  <a:pt x="5938" y="1"/>
                  <a:pt x="5469" y="256"/>
                  <a:pt x="5178" y="650"/>
                </a:cubicBezTo>
                <a:lnTo>
                  <a:pt x="5168" y="650"/>
                </a:lnTo>
                <a:cubicBezTo>
                  <a:pt x="3748" y="650"/>
                  <a:pt x="2593" y="1806"/>
                  <a:pt x="2593" y="3225"/>
                </a:cubicBezTo>
                <a:lnTo>
                  <a:pt x="2593" y="6839"/>
                </a:lnTo>
                <a:cubicBezTo>
                  <a:pt x="2420" y="7013"/>
                  <a:pt x="2303" y="7240"/>
                  <a:pt x="2277" y="7491"/>
                </a:cubicBezTo>
                <a:cubicBezTo>
                  <a:pt x="2246" y="7805"/>
                  <a:pt x="2349" y="8120"/>
                  <a:pt x="2560" y="8354"/>
                </a:cubicBezTo>
                <a:cubicBezTo>
                  <a:pt x="2770" y="8588"/>
                  <a:pt x="3071" y="8720"/>
                  <a:pt x="3386" y="8720"/>
                </a:cubicBezTo>
                <a:lnTo>
                  <a:pt x="3611" y="8720"/>
                </a:lnTo>
                <a:cubicBezTo>
                  <a:pt x="3715" y="9482"/>
                  <a:pt x="4012" y="10198"/>
                  <a:pt x="4484" y="10820"/>
                </a:cubicBezTo>
                <a:cubicBezTo>
                  <a:pt x="4774" y="11203"/>
                  <a:pt x="5122" y="11534"/>
                  <a:pt x="5513" y="11806"/>
                </a:cubicBezTo>
                <a:lnTo>
                  <a:pt x="5513" y="13202"/>
                </a:lnTo>
                <a:cubicBezTo>
                  <a:pt x="5513" y="13497"/>
                  <a:pt x="5315" y="13761"/>
                  <a:pt x="5034" y="13845"/>
                </a:cubicBezTo>
                <a:lnTo>
                  <a:pt x="4047" y="14136"/>
                </a:lnTo>
                <a:cubicBezTo>
                  <a:pt x="4011" y="14089"/>
                  <a:pt x="3970" y="14047"/>
                  <a:pt x="3920" y="14011"/>
                </a:cubicBezTo>
                <a:cubicBezTo>
                  <a:pt x="3809" y="13930"/>
                  <a:pt x="3681" y="13888"/>
                  <a:pt x="3549" y="13888"/>
                </a:cubicBezTo>
                <a:cubicBezTo>
                  <a:pt x="3487" y="13888"/>
                  <a:pt x="3423" y="13898"/>
                  <a:pt x="3361" y="13917"/>
                </a:cubicBezTo>
                <a:lnTo>
                  <a:pt x="2389" y="14219"/>
                </a:lnTo>
                <a:cubicBezTo>
                  <a:pt x="2146" y="14295"/>
                  <a:pt x="1976" y="14505"/>
                  <a:pt x="1950" y="14753"/>
                </a:cubicBezTo>
                <a:lnTo>
                  <a:pt x="1615" y="14852"/>
                </a:lnTo>
                <a:cubicBezTo>
                  <a:pt x="665" y="15132"/>
                  <a:pt x="1" y="16019"/>
                  <a:pt x="1" y="17010"/>
                </a:cubicBezTo>
                <a:lnTo>
                  <a:pt x="1" y="20420"/>
                </a:lnTo>
                <a:cubicBezTo>
                  <a:pt x="1" y="20587"/>
                  <a:pt x="136" y="20723"/>
                  <a:pt x="305" y="20723"/>
                </a:cubicBezTo>
                <a:cubicBezTo>
                  <a:pt x="472" y="20723"/>
                  <a:pt x="608" y="20587"/>
                  <a:pt x="608" y="20420"/>
                </a:cubicBezTo>
                <a:lnTo>
                  <a:pt x="608" y="17010"/>
                </a:lnTo>
                <a:cubicBezTo>
                  <a:pt x="608" y="16286"/>
                  <a:pt x="1092" y="15637"/>
                  <a:pt x="1789" y="15433"/>
                </a:cubicBezTo>
                <a:lnTo>
                  <a:pt x="1949" y="15386"/>
                </a:lnTo>
                <a:lnTo>
                  <a:pt x="1949" y="20417"/>
                </a:lnTo>
                <a:cubicBezTo>
                  <a:pt x="1949" y="20586"/>
                  <a:pt x="2084" y="20722"/>
                  <a:pt x="2253" y="20722"/>
                </a:cubicBezTo>
                <a:cubicBezTo>
                  <a:pt x="2420" y="20722"/>
                  <a:pt x="2556" y="20586"/>
                  <a:pt x="2556" y="20417"/>
                </a:cubicBezTo>
                <a:lnTo>
                  <a:pt x="2556" y="14818"/>
                </a:lnTo>
                <a:cubicBezTo>
                  <a:pt x="2556" y="14809"/>
                  <a:pt x="2561" y="14801"/>
                  <a:pt x="2570" y="14798"/>
                </a:cubicBezTo>
                <a:lnTo>
                  <a:pt x="3543" y="14495"/>
                </a:lnTo>
                <a:cubicBezTo>
                  <a:pt x="3545" y="14494"/>
                  <a:pt x="3548" y="14493"/>
                  <a:pt x="3551" y="14493"/>
                </a:cubicBezTo>
                <a:cubicBezTo>
                  <a:pt x="3554" y="14493"/>
                  <a:pt x="3558" y="14494"/>
                  <a:pt x="3561" y="14498"/>
                </a:cubicBezTo>
                <a:cubicBezTo>
                  <a:pt x="3570" y="14505"/>
                  <a:pt x="3570" y="14512"/>
                  <a:pt x="3570" y="14515"/>
                </a:cubicBezTo>
                <a:lnTo>
                  <a:pt x="3570" y="20417"/>
                </a:lnTo>
                <a:cubicBezTo>
                  <a:pt x="3570" y="20586"/>
                  <a:pt x="3705" y="20722"/>
                  <a:pt x="3874" y="20722"/>
                </a:cubicBezTo>
                <a:cubicBezTo>
                  <a:pt x="4041" y="20722"/>
                  <a:pt x="4177" y="20586"/>
                  <a:pt x="4177" y="20417"/>
                </a:cubicBezTo>
                <a:lnTo>
                  <a:pt x="4177" y="14729"/>
                </a:lnTo>
                <a:lnTo>
                  <a:pt x="5206" y="14425"/>
                </a:lnTo>
                <a:cubicBezTo>
                  <a:pt x="5218" y="14422"/>
                  <a:pt x="5231" y="14418"/>
                  <a:pt x="5241" y="14412"/>
                </a:cubicBezTo>
                <a:cubicBezTo>
                  <a:pt x="6019" y="15133"/>
                  <a:pt x="7024" y="15529"/>
                  <a:pt x="8090" y="15529"/>
                </a:cubicBezTo>
                <a:cubicBezTo>
                  <a:pt x="9155" y="15529"/>
                  <a:pt x="10161" y="15133"/>
                  <a:pt x="10939" y="14412"/>
                </a:cubicBezTo>
                <a:cubicBezTo>
                  <a:pt x="10950" y="14416"/>
                  <a:pt x="10962" y="14422"/>
                  <a:pt x="10973" y="14425"/>
                </a:cubicBezTo>
                <a:lnTo>
                  <a:pt x="12003" y="14729"/>
                </a:lnTo>
                <a:lnTo>
                  <a:pt x="12003" y="20417"/>
                </a:lnTo>
                <a:cubicBezTo>
                  <a:pt x="12003" y="20586"/>
                  <a:pt x="12139" y="20722"/>
                  <a:pt x="12307" y="20722"/>
                </a:cubicBezTo>
                <a:cubicBezTo>
                  <a:pt x="12474" y="20722"/>
                  <a:pt x="12610" y="20586"/>
                  <a:pt x="12610" y="20417"/>
                </a:cubicBezTo>
                <a:lnTo>
                  <a:pt x="12610" y="14515"/>
                </a:lnTo>
                <a:cubicBezTo>
                  <a:pt x="12610" y="14511"/>
                  <a:pt x="12610" y="14504"/>
                  <a:pt x="12619" y="14498"/>
                </a:cubicBezTo>
                <a:cubicBezTo>
                  <a:pt x="12625" y="14495"/>
                  <a:pt x="12629" y="14495"/>
                  <a:pt x="12632" y="14495"/>
                </a:cubicBezTo>
                <a:cubicBezTo>
                  <a:pt x="12634" y="14495"/>
                  <a:pt x="12635" y="14495"/>
                  <a:pt x="12637" y="14495"/>
                </a:cubicBezTo>
                <a:lnTo>
                  <a:pt x="13610" y="14798"/>
                </a:lnTo>
                <a:cubicBezTo>
                  <a:pt x="13618" y="14801"/>
                  <a:pt x="13624" y="14809"/>
                  <a:pt x="13624" y="14818"/>
                </a:cubicBezTo>
                <a:lnTo>
                  <a:pt x="13624" y="20417"/>
                </a:lnTo>
                <a:cubicBezTo>
                  <a:pt x="13624" y="20586"/>
                  <a:pt x="13760" y="20722"/>
                  <a:pt x="13928" y="20722"/>
                </a:cubicBezTo>
                <a:cubicBezTo>
                  <a:pt x="14095" y="20722"/>
                  <a:pt x="14231" y="20586"/>
                  <a:pt x="14231" y="20417"/>
                </a:cubicBezTo>
                <a:lnTo>
                  <a:pt x="14231" y="15386"/>
                </a:lnTo>
                <a:lnTo>
                  <a:pt x="14389" y="15433"/>
                </a:lnTo>
                <a:cubicBezTo>
                  <a:pt x="15085" y="15637"/>
                  <a:pt x="15571" y="16284"/>
                  <a:pt x="15571" y="17010"/>
                </a:cubicBezTo>
                <a:lnTo>
                  <a:pt x="15571" y="20420"/>
                </a:lnTo>
                <a:cubicBezTo>
                  <a:pt x="15571" y="20587"/>
                  <a:pt x="15706" y="20723"/>
                  <a:pt x="15873" y="20723"/>
                </a:cubicBezTo>
                <a:cubicBezTo>
                  <a:pt x="16042" y="20723"/>
                  <a:pt x="16178" y="20587"/>
                  <a:pt x="16178" y="20420"/>
                </a:cubicBezTo>
                <a:lnTo>
                  <a:pt x="16178" y="17010"/>
                </a:lnTo>
                <a:cubicBezTo>
                  <a:pt x="16178" y="16015"/>
                  <a:pt x="15513" y="15126"/>
                  <a:pt x="14564" y="14846"/>
                </a:cubicBezTo>
                <a:lnTo>
                  <a:pt x="14557" y="14845"/>
                </a:lnTo>
                <a:lnTo>
                  <a:pt x="14557" y="13277"/>
                </a:lnTo>
                <a:cubicBezTo>
                  <a:pt x="14557" y="11769"/>
                  <a:pt x="13515" y="10499"/>
                  <a:pt x="12112" y="10149"/>
                </a:cubicBezTo>
                <a:cubicBezTo>
                  <a:pt x="12343" y="9699"/>
                  <a:pt x="12496" y="9217"/>
                  <a:pt x="12566" y="8714"/>
                </a:cubicBezTo>
                <a:lnTo>
                  <a:pt x="12746" y="8714"/>
                </a:lnTo>
                <a:cubicBezTo>
                  <a:pt x="13337" y="8714"/>
                  <a:pt x="13844" y="8275"/>
                  <a:pt x="13901" y="7714"/>
                </a:cubicBezTo>
                <a:cubicBezTo>
                  <a:pt x="13932" y="7400"/>
                  <a:pt x="13830" y="7086"/>
                  <a:pt x="13618" y="6854"/>
                </a:cubicBezTo>
                <a:cubicBezTo>
                  <a:pt x="13607" y="6840"/>
                  <a:pt x="13593" y="6826"/>
                  <a:pt x="13580" y="6813"/>
                </a:cubicBezTo>
                <a:lnTo>
                  <a:pt x="13580" y="4197"/>
                </a:lnTo>
                <a:cubicBezTo>
                  <a:pt x="13580" y="1883"/>
                  <a:pt x="11696" y="1"/>
                  <a:pt x="93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466;p61"/>
          <p:cNvSpPr/>
          <p:nvPr/>
        </p:nvSpPr>
        <p:spPr>
          <a:xfrm>
            <a:off x="2049295" y="2488039"/>
            <a:ext cx="216000" cy="1754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466;p61"/>
          <p:cNvSpPr/>
          <p:nvPr/>
        </p:nvSpPr>
        <p:spPr>
          <a:xfrm>
            <a:off x="2049295" y="3477263"/>
            <a:ext cx="216000" cy="1754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0;p45"/>
          <p:cNvSpPr txBox="1">
            <a:spLocks/>
          </p:cNvSpPr>
          <p:nvPr/>
        </p:nvSpPr>
        <p:spPr>
          <a:xfrm>
            <a:off x="507344" y="316885"/>
            <a:ext cx="8128725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r-HR" sz="2400" dirty="0" smtClean="0">
                <a:solidFill>
                  <a:schemeClr val="tx1"/>
                </a:solidFill>
                <a:latin typeface="Kanit ExtraBold" panose="020B0604020202020204" charset="-34"/>
                <a:cs typeface="Kanit ExtraBold" panose="020B0604020202020204" charset="-34"/>
              </a:rPr>
              <a:t>VRSTE SREDNJIH ŠKOLA U REPUBLICI HRVATSKOJ</a:t>
            </a:r>
            <a:endParaRPr lang="hr-HR" sz="2400" dirty="0">
              <a:solidFill>
                <a:schemeClr val="tx1"/>
              </a:solidFill>
              <a:latin typeface="Kanit ExtraBold" panose="020B0604020202020204" charset="-34"/>
              <a:cs typeface="Kanit ExtraBold" panose="020B0604020202020204" charset="-34"/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71710"/>
              </p:ext>
            </p:extLst>
          </p:nvPr>
        </p:nvGraphicFramePr>
        <p:xfrm>
          <a:off x="1015524" y="1103275"/>
          <a:ext cx="7112364" cy="33305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70788"/>
                <a:gridCol w="2370788"/>
                <a:gridCol w="2370788"/>
              </a:tblGrid>
              <a:tr h="57476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/>
                          </a:solidFill>
                        </a:rPr>
                        <a:t>GIMNAZIJE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/>
                          </a:solidFill>
                        </a:rPr>
                        <a:t>UMJETNIČKE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</a:rPr>
                        <a:t> ŠKOLE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/>
                          </a:solidFill>
                        </a:rPr>
                        <a:t>STRUKOVNE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</a:rPr>
                        <a:t> ŠKOLE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3100">
                <a:tc>
                  <a:txBody>
                    <a:bodyPr/>
                    <a:lstStyle/>
                    <a:p>
                      <a:r>
                        <a:rPr lang="hr-HR" sz="1600" i="1" dirty="0" smtClean="0">
                          <a:solidFill>
                            <a:schemeClr val="bg1"/>
                          </a:solidFill>
                        </a:rPr>
                        <a:t>Opća</a:t>
                      </a:r>
                      <a:endParaRPr lang="hr-HR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i="1" dirty="0" smtClean="0">
                          <a:solidFill>
                            <a:schemeClr val="bg1"/>
                          </a:solidFill>
                        </a:rPr>
                        <a:t>Likovna umjetnost</a:t>
                      </a:r>
                      <a:r>
                        <a:rPr lang="hr-HR" sz="1600" i="1" baseline="0" dirty="0" smtClean="0">
                          <a:solidFill>
                            <a:schemeClr val="bg1"/>
                          </a:solidFill>
                        </a:rPr>
                        <a:t> i dizajn</a:t>
                      </a:r>
                      <a:endParaRPr lang="hr-HR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r-HR" b="1" i="1" dirty="0" smtClean="0">
                          <a:solidFill>
                            <a:schemeClr val="bg1"/>
                          </a:solidFill>
                        </a:rPr>
                        <a:t>TROGODIŠNJE:</a:t>
                      </a:r>
                    </a:p>
                    <a:p>
                      <a:r>
                        <a:rPr lang="hr-HR" i="1" dirty="0" smtClean="0">
                          <a:solidFill>
                            <a:schemeClr val="bg1"/>
                          </a:solidFill>
                        </a:rPr>
                        <a:t>Industrijske</a:t>
                      </a:r>
                    </a:p>
                    <a:p>
                      <a:r>
                        <a:rPr lang="hr-HR" i="1" dirty="0" smtClean="0">
                          <a:solidFill>
                            <a:schemeClr val="bg1"/>
                          </a:solidFill>
                        </a:rPr>
                        <a:t>Obrtničke</a:t>
                      </a:r>
                    </a:p>
                    <a:p>
                      <a:r>
                        <a:rPr lang="hr-HR" i="1" dirty="0" smtClean="0">
                          <a:solidFill>
                            <a:schemeClr val="bg1"/>
                          </a:solidFill>
                        </a:rPr>
                        <a:t>Ostale </a:t>
                      </a:r>
                      <a:endParaRPr lang="hr-HR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74767">
                <a:tc>
                  <a:txBody>
                    <a:bodyPr/>
                    <a:lstStyle/>
                    <a:p>
                      <a:r>
                        <a:rPr lang="hr-HR" sz="1600" i="1" dirty="0" smtClean="0">
                          <a:solidFill>
                            <a:schemeClr val="bg1"/>
                          </a:solidFill>
                        </a:rPr>
                        <a:t>Jezična</a:t>
                      </a:r>
                      <a:endParaRPr lang="hr-HR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i="1" dirty="0" smtClean="0">
                          <a:solidFill>
                            <a:schemeClr val="bg1"/>
                          </a:solidFill>
                        </a:rPr>
                        <a:t>Glazbena</a:t>
                      </a:r>
                      <a:r>
                        <a:rPr lang="hr-HR" sz="1600" i="1" baseline="0" dirty="0" smtClean="0">
                          <a:solidFill>
                            <a:schemeClr val="bg1"/>
                          </a:solidFill>
                        </a:rPr>
                        <a:t> umjetnost</a:t>
                      </a:r>
                      <a:endParaRPr lang="hr-HR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74767">
                <a:tc>
                  <a:txBody>
                    <a:bodyPr/>
                    <a:lstStyle/>
                    <a:p>
                      <a:r>
                        <a:rPr lang="hr-HR" sz="1600" i="1" dirty="0" smtClean="0">
                          <a:solidFill>
                            <a:schemeClr val="bg1"/>
                          </a:solidFill>
                        </a:rPr>
                        <a:t>Klasična</a:t>
                      </a:r>
                      <a:endParaRPr lang="hr-HR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i="1" dirty="0" smtClean="0">
                          <a:solidFill>
                            <a:schemeClr val="bg1"/>
                          </a:solidFill>
                        </a:rPr>
                        <a:t>Plesna umjetnost</a:t>
                      </a:r>
                      <a:endParaRPr lang="hr-HR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r-HR" b="1" i="1" dirty="0" smtClean="0">
                          <a:solidFill>
                            <a:schemeClr val="bg1"/>
                          </a:solidFill>
                        </a:rPr>
                        <a:t>ČETVEROGODIŠNJE:</a:t>
                      </a:r>
                    </a:p>
                    <a:p>
                      <a:r>
                        <a:rPr lang="hr-HR" i="1" dirty="0" smtClean="0">
                          <a:solidFill>
                            <a:schemeClr val="bg1"/>
                          </a:solidFill>
                        </a:rPr>
                        <a:t>Tehničke</a:t>
                      </a:r>
                    </a:p>
                    <a:p>
                      <a:r>
                        <a:rPr lang="hr-HR" i="1" dirty="0" smtClean="0">
                          <a:solidFill>
                            <a:schemeClr val="bg1"/>
                          </a:solidFill>
                        </a:rPr>
                        <a:t>Zdravstvene</a:t>
                      </a:r>
                    </a:p>
                    <a:p>
                      <a:r>
                        <a:rPr lang="hr-HR" i="1" dirty="0" smtClean="0">
                          <a:solidFill>
                            <a:schemeClr val="bg1"/>
                          </a:solidFill>
                        </a:rPr>
                        <a:t>Gospodarske</a:t>
                      </a:r>
                    </a:p>
                    <a:p>
                      <a:r>
                        <a:rPr lang="hr-HR" i="1" dirty="0" smtClean="0">
                          <a:solidFill>
                            <a:schemeClr val="bg1"/>
                          </a:solidFill>
                        </a:rPr>
                        <a:t>Poljoprivredne</a:t>
                      </a:r>
                    </a:p>
                    <a:p>
                      <a:r>
                        <a:rPr lang="hr-HR" i="1" dirty="0" smtClean="0">
                          <a:solidFill>
                            <a:schemeClr val="bg1"/>
                          </a:solidFill>
                        </a:rPr>
                        <a:t>Ostale </a:t>
                      </a:r>
                      <a:endParaRPr lang="hr-HR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03100">
                <a:tc>
                  <a:txBody>
                    <a:bodyPr/>
                    <a:lstStyle/>
                    <a:p>
                      <a:r>
                        <a:rPr lang="hr-HR" sz="1600" i="1" dirty="0" smtClean="0">
                          <a:solidFill>
                            <a:schemeClr val="bg1"/>
                          </a:solidFill>
                        </a:rPr>
                        <a:t>Prirodoslovno-matematička</a:t>
                      </a:r>
                      <a:endParaRPr lang="hr-HR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0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utral Career Day Theme for All Kinds of Jobs by Slidesgo">
  <a:themeElements>
    <a:clrScheme name="Simple Light">
      <a:dk1>
        <a:srgbClr val="1A2C57"/>
      </a:dk1>
      <a:lt1>
        <a:srgbClr val="436AC7"/>
      </a:lt1>
      <a:dk2>
        <a:srgbClr val="B0C1E8"/>
      </a:dk2>
      <a:lt2>
        <a:srgbClr val="CA7D02"/>
      </a:lt2>
      <a:accent1>
        <a:srgbClr val="FDB84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2C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696</Words>
  <Application>Microsoft Office PowerPoint</Application>
  <PresentationFormat>Prikaz na zaslonu (16:9)</PresentationFormat>
  <Paragraphs>156</Paragraphs>
  <Slides>22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Arial</vt:lpstr>
      <vt:lpstr>Kanit ExtraBold</vt:lpstr>
      <vt:lpstr>Montserrat Medium</vt:lpstr>
      <vt:lpstr>Montserrat</vt:lpstr>
      <vt:lpstr>Bebas Neue</vt:lpstr>
      <vt:lpstr>Wingdings</vt:lpstr>
      <vt:lpstr>Neutral Career Day Theme for All Kinds of Jobs by Slidesgo</vt:lpstr>
      <vt:lpstr>VAŽNOST IZBORA PR(A)VOG ZANIMANJA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POSLJEDICE LOŠEG ODABIRA OČITUJU SE U:</vt:lpstr>
      <vt:lpstr>ZA DODATNU POMOĆ UVIJEK SE MOŽETE OBRATITI:</vt:lpstr>
      <vt:lpstr>PowerPointova prezentacija</vt:lpstr>
      <vt:lpstr>PowerPointova prezentacija</vt:lpstr>
      <vt:lpstr>PROFESIONALNA ORIJENTACIJA</vt:lpstr>
      <vt:lpstr>PowerPointova prezentacija</vt:lpstr>
      <vt:lpstr>E-USMJERAVANJE</vt:lpstr>
      <vt:lpstr>E-USMJERAVANJE.HZZ.HR</vt:lpstr>
      <vt:lpstr>PowerPointova prezentacija</vt:lpstr>
      <vt:lpstr>PowerPointova prezentacija</vt:lpstr>
      <vt:lpstr>PowerPointova prezentacija</vt:lpstr>
      <vt:lpstr>OPISI ZANIMANJA - TRAŽILICA</vt:lpstr>
      <vt:lpstr>PowerPointova prezentacija</vt:lpstr>
      <vt:lpstr>PREPORUKE: DEFICITARNA I¸SUFICITARNA ZANIMANJA</vt:lpstr>
      <vt:lpstr>UPISI U SREDNJE ŠKOLE</vt:lpstr>
      <vt:lpstr>Za sva pitanja možete se obratiti: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VAŽNOST IZBORA PRVOG ZANIMANJA</dc:title>
  <dc:creator>osobno</dc:creator>
  <cp:lastModifiedBy>osobno</cp:lastModifiedBy>
  <cp:revision>35</cp:revision>
  <dcterms:modified xsi:type="dcterms:W3CDTF">2025-04-30T07:43:33Z</dcterms:modified>
</cp:coreProperties>
</file>